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1" r:id="rId4"/>
    <p:sldId id="274" r:id="rId5"/>
    <p:sldId id="258" r:id="rId6"/>
    <p:sldId id="273" r:id="rId7"/>
    <p:sldId id="263" r:id="rId8"/>
    <p:sldId id="272" r:id="rId9"/>
    <p:sldId id="265" r:id="rId10"/>
    <p:sldId id="260" r:id="rId11"/>
    <p:sldId id="275" r:id="rId12"/>
    <p:sldId id="261" r:id="rId13"/>
    <p:sldId id="259" r:id="rId14"/>
    <p:sldId id="276" r:id="rId15"/>
    <p:sldId id="262" r:id="rId16"/>
    <p:sldId id="266" r:id="rId17"/>
    <p:sldId id="267" r:id="rId18"/>
    <p:sldId id="268" r:id="rId19"/>
    <p:sldId id="269" r:id="rId20"/>
    <p:sldId id="264" r:id="rId21"/>
    <p:sldId id="282" r:id="rId22"/>
    <p:sldId id="277" r:id="rId23"/>
    <p:sldId id="278" r:id="rId24"/>
    <p:sldId id="279" r:id="rId25"/>
    <p:sldId id="283" r:id="rId26"/>
    <p:sldId id="28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FFCCCC"/>
    <a:srgbClr val="FF00FF"/>
    <a:srgbClr val="CCCCFF"/>
    <a:srgbClr val="CC00CC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6747" autoAdjust="0"/>
  </p:normalViewPr>
  <p:slideViewPr>
    <p:cSldViewPr snapToGrid="0">
      <p:cViewPr varScale="1">
        <p:scale>
          <a:sx n="120" d="100"/>
          <a:sy n="120" d="100"/>
        </p:scale>
        <p:origin x="10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45B240-0747-4F93-A9A2-627841900B7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7FDA8D-8149-4980-9B25-E9CC81D8A779}">
      <dgm:prSet/>
      <dgm:spPr/>
      <dgm:t>
        <a:bodyPr/>
        <a:lstStyle/>
        <a:p>
          <a:r>
            <a:rPr lang="en-US" b="1" dirty="0" err="1"/>
            <a:t>mediapipe</a:t>
          </a:r>
          <a:r>
            <a:rPr lang="ko-KR" b="1" dirty="0"/>
            <a:t>는 </a:t>
          </a:r>
          <a:r>
            <a:rPr lang="en-US" b="1" dirty="0"/>
            <a:t>Google</a:t>
          </a:r>
          <a:r>
            <a:rPr lang="ko-KR" b="1" dirty="0"/>
            <a:t>에서 개발한 오픈소스 프레임워크로</a:t>
          </a:r>
          <a:r>
            <a:rPr lang="en-US" b="1" dirty="0"/>
            <a:t>, </a:t>
          </a:r>
          <a:r>
            <a:rPr lang="ko-KR" b="1" dirty="0"/>
            <a:t>컴퓨터 비전</a:t>
          </a:r>
          <a:r>
            <a:rPr lang="en-US" b="1" dirty="0"/>
            <a:t>, </a:t>
          </a:r>
          <a:r>
            <a:rPr lang="ko-KR" b="1" dirty="0"/>
            <a:t>머신 러닝</a:t>
          </a:r>
          <a:r>
            <a:rPr lang="en-US" b="1" dirty="0"/>
            <a:t>, </a:t>
          </a:r>
          <a:r>
            <a:rPr lang="ko-KR" b="1" dirty="0"/>
            <a:t>머신 비전 파이프라인 작성을 위한 도구</a:t>
          </a:r>
          <a:endParaRPr lang="en-US" b="1" dirty="0"/>
        </a:p>
      </dgm:t>
    </dgm:pt>
    <dgm:pt modelId="{343C7711-AB5B-493E-A825-18E2A80FAE5F}" type="parTrans" cxnId="{4D1E8F74-8D6E-4B8D-BCB8-66E30625F142}">
      <dgm:prSet/>
      <dgm:spPr/>
      <dgm:t>
        <a:bodyPr/>
        <a:lstStyle/>
        <a:p>
          <a:endParaRPr lang="en-US"/>
        </a:p>
      </dgm:t>
    </dgm:pt>
    <dgm:pt modelId="{6019CA39-2B95-4614-9567-5A7B8D1FD05C}" type="sibTrans" cxnId="{4D1E8F74-8D6E-4B8D-BCB8-66E30625F142}">
      <dgm:prSet/>
      <dgm:spPr/>
      <dgm:t>
        <a:bodyPr/>
        <a:lstStyle/>
        <a:p>
          <a:endParaRPr lang="en-US"/>
        </a:p>
      </dgm:t>
    </dgm:pt>
    <dgm:pt modelId="{29C23A63-0BBC-4357-AE47-F9FCE5D954B2}">
      <dgm:prSet/>
      <dgm:spPr/>
      <dgm:t>
        <a:bodyPr/>
        <a:lstStyle/>
        <a:p>
          <a:r>
            <a:rPr lang="en-US" b="1" dirty="0" err="1"/>
            <a:t>mediapipe</a:t>
          </a:r>
          <a:r>
            <a:rPr lang="ko-KR" b="1" dirty="0"/>
            <a:t>를 사용하면 실시간 비디오 및 오디오 데이터를 처리하고</a:t>
          </a:r>
          <a:r>
            <a:rPr lang="en-US" b="1" dirty="0"/>
            <a:t>, </a:t>
          </a:r>
          <a:r>
            <a:rPr lang="ko-KR" b="1" dirty="0"/>
            <a:t>얼굴 감지</a:t>
          </a:r>
          <a:r>
            <a:rPr lang="en-US" b="1" dirty="0"/>
            <a:t>, </a:t>
          </a:r>
          <a:r>
            <a:rPr lang="ko-KR" b="1" dirty="0"/>
            <a:t>객체 추적</a:t>
          </a:r>
          <a:r>
            <a:rPr lang="en-US" b="1" dirty="0"/>
            <a:t>, </a:t>
          </a:r>
          <a:r>
            <a:rPr lang="ko-KR" b="1" dirty="0"/>
            <a:t>자세 추정 등과 같은 다양한 컴퓨터 비전 및 머신 러닝 기능 구현</a:t>
          </a:r>
          <a:endParaRPr lang="en-US" b="1" dirty="0"/>
        </a:p>
      </dgm:t>
    </dgm:pt>
    <dgm:pt modelId="{52AEA284-E2E9-413F-92FB-4AA96BC06263}" type="parTrans" cxnId="{F4EC8FC4-7BC4-48B5-ACD8-0CD084B2302C}">
      <dgm:prSet/>
      <dgm:spPr/>
      <dgm:t>
        <a:bodyPr/>
        <a:lstStyle/>
        <a:p>
          <a:endParaRPr lang="en-US"/>
        </a:p>
      </dgm:t>
    </dgm:pt>
    <dgm:pt modelId="{C8948DB6-5449-4BA9-ACC7-42B5901A0D92}" type="sibTrans" cxnId="{F4EC8FC4-7BC4-48B5-ACD8-0CD084B2302C}">
      <dgm:prSet/>
      <dgm:spPr/>
      <dgm:t>
        <a:bodyPr/>
        <a:lstStyle/>
        <a:p>
          <a:endParaRPr lang="en-US"/>
        </a:p>
      </dgm:t>
    </dgm:pt>
    <dgm:pt modelId="{48ED584A-3E4A-4520-B563-F2F8DCBB1D45}" type="pres">
      <dgm:prSet presAssocID="{5A45B240-0747-4F93-A9A2-627841900B77}" presName="vert0" presStyleCnt="0">
        <dgm:presLayoutVars>
          <dgm:dir/>
          <dgm:animOne val="branch"/>
          <dgm:animLvl val="lvl"/>
        </dgm:presLayoutVars>
      </dgm:prSet>
      <dgm:spPr/>
    </dgm:pt>
    <dgm:pt modelId="{1E5D5CF1-CB55-4D21-91E8-599999CA41F6}" type="pres">
      <dgm:prSet presAssocID="{C57FDA8D-8149-4980-9B25-E9CC81D8A779}" presName="thickLine" presStyleLbl="alignNode1" presStyleIdx="0" presStyleCnt="2"/>
      <dgm:spPr/>
    </dgm:pt>
    <dgm:pt modelId="{1F225EEA-1A39-4C74-A253-B96ACD261539}" type="pres">
      <dgm:prSet presAssocID="{C57FDA8D-8149-4980-9B25-E9CC81D8A779}" presName="horz1" presStyleCnt="0"/>
      <dgm:spPr/>
    </dgm:pt>
    <dgm:pt modelId="{4B512224-1A8F-4EFB-9B03-D1AC8ABCC86A}" type="pres">
      <dgm:prSet presAssocID="{C57FDA8D-8149-4980-9B25-E9CC81D8A779}" presName="tx1" presStyleLbl="revTx" presStyleIdx="0" presStyleCnt="2"/>
      <dgm:spPr/>
    </dgm:pt>
    <dgm:pt modelId="{C3CF2B2F-EBDC-4B33-8F35-809B1DD6646F}" type="pres">
      <dgm:prSet presAssocID="{C57FDA8D-8149-4980-9B25-E9CC81D8A779}" presName="vert1" presStyleCnt="0"/>
      <dgm:spPr/>
    </dgm:pt>
    <dgm:pt modelId="{1DF3880E-494F-462F-B08F-3940D93B59A3}" type="pres">
      <dgm:prSet presAssocID="{29C23A63-0BBC-4357-AE47-F9FCE5D954B2}" presName="thickLine" presStyleLbl="alignNode1" presStyleIdx="1" presStyleCnt="2"/>
      <dgm:spPr/>
    </dgm:pt>
    <dgm:pt modelId="{CD31BB7D-607E-4812-9DB1-6CAD322E3106}" type="pres">
      <dgm:prSet presAssocID="{29C23A63-0BBC-4357-AE47-F9FCE5D954B2}" presName="horz1" presStyleCnt="0"/>
      <dgm:spPr/>
    </dgm:pt>
    <dgm:pt modelId="{120597AE-89FE-49A6-9332-FD74788114FA}" type="pres">
      <dgm:prSet presAssocID="{29C23A63-0BBC-4357-AE47-F9FCE5D954B2}" presName="tx1" presStyleLbl="revTx" presStyleIdx="1" presStyleCnt="2"/>
      <dgm:spPr/>
    </dgm:pt>
    <dgm:pt modelId="{A8DFECC0-F85D-4924-904F-8A311209B998}" type="pres">
      <dgm:prSet presAssocID="{29C23A63-0BBC-4357-AE47-F9FCE5D954B2}" presName="vert1" presStyleCnt="0"/>
      <dgm:spPr/>
    </dgm:pt>
  </dgm:ptLst>
  <dgm:cxnLst>
    <dgm:cxn modelId="{10A81D1D-04CF-4C5D-9641-0B08F2B73101}" type="presOf" srcId="{5A45B240-0747-4F93-A9A2-627841900B77}" destId="{48ED584A-3E4A-4520-B563-F2F8DCBB1D45}" srcOrd="0" destOrd="0" presId="urn:microsoft.com/office/officeart/2008/layout/LinedList"/>
    <dgm:cxn modelId="{F52D3E5F-5785-4BE4-8C36-8DDBF3F0A197}" type="presOf" srcId="{29C23A63-0BBC-4357-AE47-F9FCE5D954B2}" destId="{120597AE-89FE-49A6-9332-FD74788114FA}" srcOrd="0" destOrd="0" presId="urn:microsoft.com/office/officeart/2008/layout/LinedList"/>
    <dgm:cxn modelId="{4D1E8F74-8D6E-4B8D-BCB8-66E30625F142}" srcId="{5A45B240-0747-4F93-A9A2-627841900B77}" destId="{C57FDA8D-8149-4980-9B25-E9CC81D8A779}" srcOrd="0" destOrd="0" parTransId="{343C7711-AB5B-493E-A825-18E2A80FAE5F}" sibTransId="{6019CA39-2B95-4614-9567-5A7B8D1FD05C}"/>
    <dgm:cxn modelId="{F4EC8FC4-7BC4-48B5-ACD8-0CD084B2302C}" srcId="{5A45B240-0747-4F93-A9A2-627841900B77}" destId="{29C23A63-0BBC-4357-AE47-F9FCE5D954B2}" srcOrd="1" destOrd="0" parTransId="{52AEA284-E2E9-413F-92FB-4AA96BC06263}" sibTransId="{C8948DB6-5449-4BA9-ACC7-42B5901A0D92}"/>
    <dgm:cxn modelId="{736B1ADD-9B5F-44E3-85E4-25DBD1A8DC11}" type="presOf" srcId="{C57FDA8D-8149-4980-9B25-E9CC81D8A779}" destId="{4B512224-1A8F-4EFB-9B03-D1AC8ABCC86A}" srcOrd="0" destOrd="0" presId="urn:microsoft.com/office/officeart/2008/layout/LinedList"/>
    <dgm:cxn modelId="{3B7803B8-7BE8-42EC-A82B-D167BBE2F432}" type="presParOf" srcId="{48ED584A-3E4A-4520-B563-F2F8DCBB1D45}" destId="{1E5D5CF1-CB55-4D21-91E8-599999CA41F6}" srcOrd="0" destOrd="0" presId="urn:microsoft.com/office/officeart/2008/layout/LinedList"/>
    <dgm:cxn modelId="{A60334C6-86E9-4D09-BA32-9A652C298B8F}" type="presParOf" srcId="{48ED584A-3E4A-4520-B563-F2F8DCBB1D45}" destId="{1F225EEA-1A39-4C74-A253-B96ACD261539}" srcOrd="1" destOrd="0" presId="urn:microsoft.com/office/officeart/2008/layout/LinedList"/>
    <dgm:cxn modelId="{8EE5C0EF-770D-4B16-AE6D-C97BC021A938}" type="presParOf" srcId="{1F225EEA-1A39-4C74-A253-B96ACD261539}" destId="{4B512224-1A8F-4EFB-9B03-D1AC8ABCC86A}" srcOrd="0" destOrd="0" presId="urn:microsoft.com/office/officeart/2008/layout/LinedList"/>
    <dgm:cxn modelId="{4ACC8598-D6B8-4E00-88DC-2E0E8B211479}" type="presParOf" srcId="{1F225EEA-1A39-4C74-A253-B96ACD261539}" destId="{C3CF2B2F-EBDC-4B33-8F35-809B1DD6646F}" srcOrd="1" destOrd="0" presId="urn:microsoft.com/office/officeart/2008/layout/LinedList"/>
    <dgm:cxn modelId="{68313C18-5003-46CA-8746-5CBE266B1F86}" type="presParOf" srcId="{48ED584A-3E4A-4520-B563-F2F8DCBB1D45}" destId="{1DF3880E-494F-462F-B08F-3940D93B59A3}" srcOrd="2" destOrd="0" presId="urn:microsoft.com/office/officeart/2008/layout/LinedList"/>
    <dgm:cxn modelId="{622EE99E-4FC8-4D6E-B391-030653785DF5}" type="presParOf" srcId="{48ED584A-3E4A-4520-B563-F2F8DCBB1D45}" destId="{CD31BB7D-607E-4812-9DB1-6CAD322E3106}" srcOrd="3" destOrd="0" presId="urn:microsoft.com/office/officeart/2008/layout/LinedList"/>
    <dgm:cxn modelId="{D62B840B-0C73-43E0-86C1-4BDD11F49C98}" type="presParOf" srcId="{CD31BB7D-607E-4812-9DB1-6CAD322E3106}" destId="{120597AE-89FE-49A6-9332-FD74788114FA}" srcOrd="0" destOrd="0" presId="urn:microsoft.com/office/officeart/2008/layout/LinedList"/>
    <dgm:cxn modelId="{9E20BBAD-D1FB-42D0-B031-BA9177432917}" type="presParOf" srcId="{CD31BB7D-607E-4812-9DB1-6CAD322E3106}" destId="{A8DFECC0-F85D-4924-904F-8A311209B99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FC2BA0-5466-4BE8-AFFB-DFAE5C82D8D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969355D-57E5-4DC3-B1C1-27BFF50179D0}">
      <dgm:prSet/>
      <dgm:spPr/>
      <dgm:t>
        <a:bodyPr/>
        <a:lstStyle/>
        <a:p>
          <a:r>
            <a:rPr lang="en-US" b="0" i="0"/>
            <a:t>keypoints[0]: </a:t>
          </a:r>
          <a:r>
            <a:rPr lang="ko-KR" b="0" i="0"/>
            <a:t>오른쪽 눈 </a:t>
          </a:r>
          <a:r>
            <a:rPr lang="en-US" b="0" i="0"/>
            <a:t>(Right Eye)</a:t>
          </a:r>
          <a:endParaRPr lang="en-US"/>
        </a:p>
      </dgm:t>
    </dgm:pt>
    <dgm:pt modelId="{E63B36F5-61FF-4ABD-A38B-F78143397DC2}" type="parTrans" cxnId="{C386D5D7-9F28-453F-87BC-A452EAC401D9}">
      <dgm:prSet/>
      <dgm:spPr/>
      <dgm:t>
        <a:bodyPr/>
        <a:lstStyle/>
        <a:p>
          <a:endParaRPr lang="en-US"/>
        </a:p>
      </dgm:t>
    </dgm:pt>
    <dgm:pt modelId="{406A6691-FE05-4495-A295-0AA37D0B1D3D}" type="sibTrans" cxnId="{C386D5D7-9F28-453F-87BC-A452EAC401D9}">
      <dgm:prSet/>
      <dgm:spPr/>
      <dgm:t>
        <a:bodyPr/>
        <a:lstStyle/>
        <a:p>
          <a:endParaRPr lang="en-US"/>
        </a:p>
      </dgm:t>
    </dgm:pt>
    <dgm:pt modelId="{C74DEF2F-E12F-41C6-9BE3-EFA0326ED16D}">
      <dgm:prSet/>
      <dgm:spPr/>
      <dgm:t>
        <a:bodyPr/>
        <a:lstStyle/>
        <a:p>
          <a:r>
            <a:rPr lang="en-US" b="0" i="0"/>
            <a:t>keypoints[1]: </a:t>
          </a:r>
          <a:r>
            <a:rPr lang="ko-KR" b="0" i="0"/>
            <a:t>왼쪽 눈 </a:t>
          </a:r>
          <a:r>
            <a:rPr lang="en-US" b="0" i="0"/>
            <a:t>(Left Eye)</a:t>
          </a:r>
          <a:endParaRPr lang="en-US"/>
        </a:p>
      </dgm:t>
    </dgm:pt>
    <dgm:pt modelId="{0EEBBE2D-7B3A-42A9-914C-23B1D479E354}" type="parTrans" cxnId="{C3A2AFAA-1AD8-4090-B971-0792BE06EBD8}">
      <dgm:prSet/>
      <dgm:spPr/>
      <dgm:t>
        <a:bodyPr/>
        <a:lstStyle/>
        <a:p>
          <a:endParaRPr lang="en-US"/>
        </a:p>
      </dgm:t>
    </dgm:pt>
    <dgm:pt modelId="{226A0FA7-ADA7-4295-8402-22F439813998}" type="sibTrans" cxnId="{C3A2AFAA-1AD8-4090-B971-0792BE06EBD8}">
      <dgm:prSet/>
      <dgm:spPr/>
      <dgm:t>
        <a:bodyPr/>
        <a:lstStyle/>
        <a:p>
          <a:endParaRPr lang="en-US"/>
        </a:p>
      </dgm:t>
    </dgm:pt>
    <dgm:pt modelId="{DD0F934B-8260-4BFD-915A-A9EB7067DC70}">
      <dgm:prSet/>
      <dgm:spPr/>
      <dgm:t>
        <a:bodyPr/>
        <a:lstStyle/>
        <a:p>
          <a:r>
            <a:rPr lang="en-US" b="0" i="0"/>
            <a:t>keypoints[2]: </a:t>
          </a:r>
          <a:r>
            <a:rPr lang="ko-KR" b="0" i="0"/>
            <a:t>코 끝부분 </a:t>
          </a:r>
          <a:r>
            <a:rPr lang="en-US" b="0" i="0"/>
            <a:t>(Nose Tip)</a:t>
          </a:r>
          <a:endParaRPr lang="en-US"/>
        </a:p>
      </dgm:t>
    </dgm:pt>
    <dgm:pt modelId="{97254E11-A090-44AB-BA09-CA4B004376D1}" type="parTrans" cxnId="{692DEC07-E9DD-4EF5-9243-21FAAF79DFA6}">
      <dgm:prSet/>
      <dgm:spPr/>
      <dgm:t>
        <a:bodyPr/>
        <a:lstStyle/>
        <a:p>
          <a:endParaRPr lang="en-US"/>
        </a:p>
      </dgm:t>
    </dgm:pt>
    <dgm:pt modelId="{2FC0F01D-6397-4B11-8093-5E3ACD09032E}" type="sibTrans" cxnId="{692DEC07-E9DD-4EF5-9243-21FAAF79DFA6}">
      <dgm:prSet/>
      <dgm:spPr/>
      <dgm:t>
        <a:bodyPr/>
        <a:lstStyle/>
        <a:p>
          <a:endParaRPr lang="en-US"/>
        </a:p>
      </dgm:t>
    </dgm:pt>
    <dgm:pt modelId="{102C1BEB-62FD-4624-BD4F-F56170D3C2D7}">
      <dgm:prSet/>
      <dgm:spPr/>
      <dgm:t>
        <a:bodyPr/>
        <a:lstStyle/>
        <a:p>
          <a:r>
            <a:rPr lang="en-US" b="0" i="0"/>
            <a:t>keypoints[3]: </a:t>
          </a:r>
          <a:r>
            <a:rPr lang="ko-KR" b="0" i="0"/>
            <a:t>입 중심 </a:t>
          </a:r>
          <a:r>
            <a:rPr lang="en-US" b="0" i="0"/>
            <a:t>(Mouth Center)</a:t>
          </a:r>
          <a:endParaRPr lang="en-US"/>
        </a:p>
      </dgm:t>
    </dgm:pt>
    <dgm:pt modelId="{30E762AD-776C-4797-8E00-DC502906A319}" type="parTrans" cxnId="{5B4194FC-45C6-44E0-909A-E9CF0461E0CB}">
      <dgm:prSet/>
      <dgm:spPr/>
      <dgm:t>
        <a:bodyPr/>
        <a:lstStyle/>
        <a:p>
          <a:endParaRPr lang="en-US"/>
        </a:p>
      </dgm:t>
    </dgm:pt>
    <dgm:pt modelId="{D84402AD-92F5-4257-A1CB-E2418D48D782}" type="sibTrans" cxnId="{5B4194FC-45C6-44E0-909A-E9CF0461E0CB}">
      <dgm:prSet/>
      <dgm:spPr/>
      <dgm:t>
        <a:bodyPr/>
        <a:lstStyle/>
        <a:p>
          <a:endParaRPr lang="en-US"/>
        </a:p>
      </dgm:t>
    </dgm:pt>
    <dgm:pt modelId="{B1CF7737-37A6-43E4-B2A1-D4A1D9245AF4}">
      <dgm:prSet/>
      <dgm:spPr/>
      <dgm:t>
        <a:bodyPr/>
        <a:lstStyle/>
        <a:p>
          <a:r>
            <a:rPr lang="en-US" b="0" i="0"/>
            <a:t>keypoints[4]: </a:t>
          </a:r>
          <a:r>
            <a:rPr lang="ko-KR" b="0" i="0"/>
            <a:t>오른쪽 귀 </a:t>
          </a:r>
          <a:r>
            <a:rPr lang="en-US" b="0" i="0"/>
            <a:t>(Right Ear)</a:t>
          </a:r>
          <a:endParaRPr lang="en-US"/>
        </a:p>
      </dgm:t>
    </dgm:pt>
    <dgm:pt modelId="{88DE547C-AFA6-46F2-A09F-54E679C25BCF}" type="parTrans" cxnId="{1BD75EF2-3EC6-4BB9-9D73-83F867512459}">
      <dgm:prSet/>
      <dgm:spPr/>
      <dgm:t>
        <a:bodyPr/>
        <a:lstStyle/>
        <a:p>
          <a:endParaRPr lang="en-US"/>
        </a:p>
      </dgm:t>
    </dgm:pt>
    <dgm:pt modelId="{440AB083-15F2-42CA-A28E-FF043C2EDB56}" type="sibTrans" cxnId="{1BD75EF2-3EC6-4BB9-9D73-83F867512459}">
      <dgm:prSet/>
      <dgm:spPr/>
      <dgm:t>
        <a:bodyPr/>
        <a:lstStyle/>
        <a:p>
          <a:endParaRPr lang="en-US"/>
        </a:p>
      </dgm:t>
    </dgm:pt>
    <dgm:pt modelId="{E21A2EB1-E524-4457-87DB-8DFCBC70FB96}">
      <dgm:prSet/>
      <dgm:spPr/>
      <dgm:t>
        <a:bodyPr/>
        <a:lstStyle/>
        <a:p>
          <a:r>
            <a:rPr lang="en-US" b="0" i="0"/>
            <a:t>keypoints[5]: </a:t>
          </a:r>
          <a:r>
            <a:rPr lang="ko-KR" b="0" i="0"/>
            <a:t>왼쪽 귀 </a:t>
          </a:r>
          <a:r>
            <a:rPr lang="en-US" b="0" i="0"/>
            <a:t>(Left Ear)</a:t>
          </a:r>
          <a:endParaRPr lang="en-US"/>
        </a:p>
      </dgm:t>
    </dgm:pt>
    <dgm:pt modelId="{C62575E9-6236-40E6-93B8-3E19A70FF483}" type="parTrans" cxnId="{8B6F5A9A-6824-4D87-8877-56590E5E242E}">
      <dgm:prSet/>
      <dgm:spPr/>
      <dgm:t>
        <a:bodyPr/>
        <a:lstStyle/>
        <a:p>
          <a:endParaRPr lang="en-US"/>
        </a:p>
      </dgm:t>
    </dgm:pt>
    <dgm:pt modelId="{0F148E8B-7F49-4B58-B0FB-7709B75A8177}" type="sibTrans" cxnId="{8B6F5A9A-6824-4D87-8877-56590E5E242E}">
      <dgm:prSet/>
      <dgm:spPr/>
      <dgm:t>
        <a:bodyPr/>
        <a:lstStyle/>
        <a:p>
          <a:endParaRPr lang="en-US"/>
        </a:p>
      </dgm:t>
    </dgm:pt>
    <dgm:pt modelId="{74C3D000-CE51-4B8E-8FF3-411006E70046}">
      <dgm:prSet/>
      <dgm:spPr/>
      <dgm:t>
        <a:bodyPr/>
        <a:lstStyle/>
        <a:p>
          <a:r>
            <a:rPr lang="en-US" b="0" i="0"/>
            <a:t>keypoints[6]: </a:t>
          </a:r>
          <a:r>
            <a:rPr lang="ko-KR" b="0" i="0"/>
            <a:t>왼쪽 눈의 외곽 </a:t>
          </a:r>
          <a:r>
            <a:rPr lang="en-US" b="0" i="0"/>
            <a:t>(Left Eye Outline)</a:t>
          </a:r>
          <a:endParaRPr lang="en-US"/>
        </a:p>
      </dgm:t>
    </dgm:pt>
    <dgm:pt modelId="{8756507A-6BD8-4703-961E-9853D339D130}" type="parTrans" cxnId="{BF175A1D-F441-42D4-945D-FBBD30934954}">
      <dgm:prSet/>
      <dgm:spPr/>
      <dgm:t>
        <a:bodyPr/>
        <a:lstStyle/>
        <a:p>
          <a:endParaRPr lang="en-US"/>
        </a:p>
      </dgm:t>
    </dgm:pt>
    <dgm:pt modelId="{B1D2FE7D-270D-478C-A3BF-B00B8E5EBB3A}" type="sibTrans" cxnId="{BF175A1D-F441-42D4-945D-FBBD30934954}">
      <dgm:prSet/>
      <dgm:spPr/>
      <dgm:t>
        <a:bodyPr/>
        <a:lstStyle/>
        <a:p>
          <a:endParaRPr lang="en-US"/>
        </a:p>
      </dgm:t>
    </dgm:pt>
    <dgm:pt modelId="{3F4C1F70-8C7D-4DC1-ACD1-39054C3FC220}">
      <dgm:prSet/>
      <dgm:spPr/>
      <dgm:t>
        <a:bodyPr/>
        <a:lstStyle/>
        <a:p>
          <a:r>
            <a:rPr lang="en-US" b="0" i="0"/>
            <a:t>keypoints[7]: </a:t>
          </a:r>
          <a:r>
            <a:rPr lang="ko-KR" b="0" i="0"/>
            <a:t>왼쪽 눈의 내부 </a:t>
          </a:r>
          <a:r>
            <a:rPr lang="en-US" b="0" i="0"/>
            <a:t>(Left Eye Inner)</a:t>
          </a:r>
          <a:endParaRPr lang="en-US"/>
        </a:p>
      </dgm:t>
    </dgm:pt>
    <dgm:pt modelId="{BE6781A6-0C74-49DF-A25D-2FACF3811B7D}" type="parTrans" cxnId="{756C1CFB-4D40-4D95-88F2-642125CDFB66}">
      <dgm:prSet/>
      <dgm:spPr/>
      <dgm:t>
        <a:bodyPr/>
        <a:lstStyle/>
        <a:p>
          <a:endParaRPr lang="en-US"/>
        </a:p>
      </dgm:t>
    </dgm:pt>
    <dgm:pt modelId="{A137D11A-778F-469D-BE70-43C7D803F385}" type="sibTrans" cxnId="{756C1CFB-4D40-4D95-88F2-642125CDFB66}">
      <dgm:prSet/>
      <dgm:spPr/>
      <dgm:t>
        <a:bodyPr/>
        <a:lstStyle/>
        <a:p>
          <a:endParaRPr lang="en-US"/>
        </a:p>
      </dgm:t>
    </dgm:pt>
    <dgm:pt modelId="{BB836412-E776-4987-8D32-A1DE6C3E7F17}">
      <dgm:prSet/>
      <dgm:spPr/>
      <dgm:t>
        <a:bodyPr/>
        <a:lstStyle/>
        <a:p>
          <a:r>
            <a:rPr lang="en-US" b="0" i="0"/>
            <a:t>keypoints[8]: </a:t>
          </a:r>
          <a:r>
            <a:rPr lang="ko-KR" b="0" i="0"/>
            <a:t>오른쪽 눈의 외곽 </a:t>
          </a:r>
          <a:r>
            <a:rPr lang="en-US" b="0" i="0"/>
            <a:t>(Right Eye Outline)</a:t>
          </a:r>
          <a:endParaRPr lang="en-US"/>
        </a:p>
      </dgm:t>
    </dgm:pt>
    <dgm:pt modelId="{9EFB578B-0253-417A-987C-971B021929B0}" type="parTrans" cxnId="{0FBE5B38-4C7F-4A6D-A9D8-4D546263CF78}">
      <dgm:prSet/>
      <dgm:spPr/>
      <dgm:t>
        <a:bodyPr/>
        <a:lstStyle/>
        <a:p>
          <a:endParaRPr lang="en-US"/>
        </a:p>
      </dgm:t>
    </dgm:pt>
    <dgm:pt modelId="{A2E252A5-40F0-4092-A16F-CC6CB41D4948}" type="sibTrans" cxnId="{0FBE5B38-4C7F-4A6D-A9D8-4D546263CF78}">
      <dgm:prSet/>
      <dgm:spPr/>
      <dgm:t>
        <a:bodyPr/>
        <a:lstStyle/>
        <a:p>
          <a:endParaRPr lang="en-US"/>
        </a:p>
      </dgm:t>
    </dgm:pt>
    <dgm:pt modelId="{CAEEDB33-2454-4C11-BD03-AEA76F537125}">
      <dgm:prSet/>
      <dgm:spPr/>
      <dgm:t>
        <a:bodyPr/>
        <a:lstStyle/>
        <a:p>
          <a:r>
            <a:rPr lang="en-US" b="0" i="0"/>
            <a:t>keypoints[9]: </a:t>
          </a:r>
          <a:r>
            <a:rPr lang="ko-KR" b="0" i="0"/>
            <a:t>오른쪽 눈의 내부 </a:t>
          </a:r>
          <a:r>
            <a:rPr lang="en-US" b="0" i="0"/>
            <a:t>(Right Eye Inner)</a:t>
          </a:r>
          <a:endParaRPr lang="en-US"/>
        </a:p>
      </dgm:t>
    </dgm:pt>
    <dgm:pt modelId="{A1873576-6A80-4CCE-96F3-76CC03AF0A4A}" type="parTrans" cxnId="{BBAE0F92-DEF4-43B2-819F-583910C91C67}">
      <dgm:prSet/>
      <dgm:spPr/>
      <dgm:t>
        <a:bodyPr/>
        <a:lstStyle/>
        <a:p>
          <a:endParaRPr lang="en-US"/>
        </a:p>
      </dgm:t>
    </dgm:pt>
    <dgm:pt modelId="{D84BEC6D-DEF7-43C9-8D47-BE081332E5F8}" type="sibTrans" cxnId="{BBAE0F92-DEF4-43B2-819F-583910C91C67}">
      <dgm:prSet/>
      <dgm:spPr/>
      <dgm:t>
        <a:bodyPr/>
        <a:lstStyle/>
        <a:p>
          <a:endParaRPr lang="en-US"/>
        </a:p>
      </dgm:t>
    </dgm:pt>
    <dgm:pt modelId="{EED5D5C4-E9BC-4C35-A677-35A8807EB9FC}">
      <dgm:prSet/>
      <dgm:spPr/>
      <dgm:t>
        <a:bodyPr/>
        <a:lstStyle/>
        <a:p>
          <a:r>
            <a:rPr lang="en-US" b="0" i="0"/>
            <a:t>keypoints[10]: </a:t>
          </a:r>
          <a:r>
            <a:rPr lang="ko-KR" b="0" i="0"/>
            <a:t>왼쪽 눈의 눈꺼풀 위 </a:t>
          </a:r>
          <a:r>
            <a:rPr lang="en-US" b="0" i="0"/>
            <a:t>(Left Eyebrow Upper)</a:t>
          </a:r>
          <a:endParaRPr lang="en-US"/>
        </a:p>
      </dgm:t>
    </dgm:pt>
    <dgm:pt modelId="{CC1E5167-16B5-4FDB-9635-0264743F4950}" type="parTrans" cxnId="{CABE36ED-DD24-45B1-8381-02FFE5A59DCA}">
      <dgm:prSet/>
      <dgm:spPr/>
      <dgm:t>
        <a:bodyPr/>
        <a:lstStyle/>
        <a:p>
          <a:endParaRPr lang="en-US"/>
        </a:p>
      </dgm:t>
    </dgm:pt>
    <dgm:pt modelId="{708E6772-2CDE-4C06-AFDD-3BBE97AF7621}" type="sibTrans" cxnId="{CABE36ED-DD24-45B1-8381-02FFE5A59DCA}">
      <dgm:prSet/>
      <dgm:spPr/>
      <dgm:t>
        <a:bodyPr/>
        <a:lstStyle/>
        <a:p>
          <a:endParaRPr lang="en-US"/>
        </a:p>
      </dgm:t>
    </dgm:pt>
    <dgm:pt modelId="{7E5E919F-0D2B-4AE9-A266-70EE56932C1F}">
      <dgm:prSet/>
      <dgm:spPr/>
      <dgm:t>
        <a:bodyPr/>
        <a:lstStyle/>
        <a:p>
          <a:r>
            <a:rPr lang="en-US" b="0" i="0"/>
            <a:t>keypoints[11]: </a:t>
          </a:r>
          <a:r>
            <a:rPr lang="ko-KR" b="0" i="0"/>
            <a:t>왼쪽 눈의 눈꺼풀 아래 </a:t>
          </a:r>
          <a:r>
            <a:rPr lang="en-US" b="0" i="0"/>
            <a:t>(Left Eyebrow Lower)</a:t>
          </a:r>
          <a:endParaRPr lang="en-US"/>
        </a:p>
      </dgm:t>
    </dgm:pt>
    <dgm:pt modelId="{228B1980-C854-4000-8B5E-A9F3C8D7F5B0}" type="parTrans" cxnId="{277A6764-E81A-44C9-8920-AD10FEAECA54}">
      <dgm:prSet/>
      <dgm:spPr/>
      <dgm:t>
        <a:bodyPr/>
        <a:lstStyle/>
        <a:p>
          <a:endParaRPr lang="en-US"/>
        </a:p>
      </dgm:t>
    </dgm:pt>
    <dgm:pt modelId="{6D0E8FEC-F12B-46B4-923B-1B099CF4D0C8}" type="sibTrans" cxnId="{277A6764-E81A-44C9-8920-AD10FEAECA54}">
      <dgm:prSet/>
      <dgm:spPr/>
      <dgm:t>
        <a:bodyPr/>
        <a:lstStyle/>
        <a:p>
          <a:endParaRPr lang="en-US"/>
        </a:p>
      </dgm:t>
    </dgm:pt>
    <dgm:pt modelId="{FCC5FD9D-BF04-4160-8623-B0E6E88BB8C1}">
      <dgm:prSet/>
      <dgm:spPr/>
      <dgm:t>
        <a:bodyPr/>
        <a:lstStyle/>
        <a:p>
          <a:r>
            <a:rPr lang="en-US" b="0" i="0"/>
            <a:t>keypoints[12]: </a:t>
          </a:r>
          <a:r>
            <a:rPr lang="ko-KR" b="0" i="0"/>
            <a:t>오른쪽 눈의 눈꺼풀 위 </a:t>
          </a:r>
          <a:r>
            <a:rPr lang="en-US" b="0" i="0"/>
            <a:t>(Right Eyebrow Upper)</a:t>
          </a:r>
          <a:endParaRPr lang="en-US"/>
        </a:p>
      </dgm:t>
    </dgm:pt>
    <dgm:pt modelId="{E427DA17-8D89-4B1A-A7A1-82A05F86B349}" type="parTrans" cxnId="{75C9849A-E245-4BA4-B0D4-0FEC341E6377}">
      <dgm:prSet/>
      <dgm:spPr/>
      <dgm:t>
        <a:bodyPr/>
        <a:lstStyle/>
        <a:p>
          <a:endParaRPr lang="en-US"/>
        </a:p>
      </dgm:t>
    </dgm:pt>
    <dgm:pt modelId="{571BE25F-1BCB-4B07-9CE6-40D0CDA31D9E}" type="sibTrans" cxnId="{75C9849A-E245-4BA4-B0D4-0FEC341E6377}">
      <dgm:prSet/>
      <dgm:spPr/>
      <dgm:t>
        <a:bodyPr/>
        <a:lstStyle/>
        <a:p>
          <a:endParaRPr lang="en-US"/>
        </a:p>
      </dgm:t>
    </dgm:pt>
    <dgm:pt modelId="{D5427FB5-762B-4A90-9C32-FC190E1891B6}">
      <dgm:prSet/>
      <dgm:spPr/>
      <dgm:t>
        <a:bodyPr/>
        <a:lstStyle/>
        <a:p>
          <a:r>
            <a:rPr lang="en-US" b="0" i="0"/>
            <a:t>keypoints[13]: </a:t>
          </a:r>
          <a:r>
            <a:rPr lang="ko-KR" b="0" i="0"/>
            <a:t>오른쪽 눈의 눈꺼풀 아래 </a:t>
          </a:r>
          <a:r>
            <a:rPr lang="en-US" b="0" i="0"/>
            <a:t>(Right Eyebrow Lower)</a:t>
          </a:r>
          <a:endParaRPr lang="en-US"/>
        </a:p>
      </dgm:t>
    </dgm:pt>
    <dgm:pt modelId="{1FFDA6A5-B355-4755-8D22-645E348DFE01}" type="parTrans" cxnId="{4B79BFAC-0C51-4608-A08A-8CC345659E21}">
      <dgm:prSet/>
      <dgm:spPr/>
      <dgm:t>
        <a:bodyPr/>
        <a:lstStyle/>
        <a:p>
          <a:endParaRPr lang="en-US"/>
        </a:p>
      </dgm:t>
    </dgm:pt>
    <dgm:pt modelId="{536C1D91-D356-4AE5-BEF4-DDF85AA10499}" type="sibTrans" cxnId="{4B79BFAC-0C51-4608-A08A-8CC345659E21}">
      <dgm:prSet/>
      <dgm:spPr/>
      <dgm:t>
        <a:bodyPr/>
        <a:lstStyle/>
        <a:p>
          <a:endParaRPr lang="en-US"/>
        </a:p>
      </dgm:t>
    </dgm:pt>
    <dgm:pt modelId="{1541019C-D6AB-4198-8E96-E5C59ACAAB4A}">
      <dgm:prSet/>
      <dgm:spPr/>
      <dgm:t>
        <a:bodyPr/>
        <a:lstStyle/>
        <a:p>
          <a:r>
            <a:rPr lang="en-US" b="0" i="0"/>
            <a:t>keypoints[14]: </a:t>
          </a:r>
          <a:r>
            <a:rPr lang="ko-KR" b="0" i="0"/>
            <a:t>왼쪽 귀의 외곽 </a:t>
          </a:r>
          <a:r>
            <a:rPr lang="en-US" b="0" i="0"/>
            <a:t>(Left Ear Outline)</a:t>
          </a:r>
          <a:endParaRPr lang="en-US"/>
        </a:p>
      </dgm:t>
    </dgm:pt>
    <dgm:pt modelId="{9C1C1524-568A-4A0B-87E8-C9756B267360}" type="parTrans" cxnId="{0BB0AB61-8215-449A-A7F8-69AC8C653ADD}">
      <dgm:prSet/>
      <dgm:spPr/>
      <dgm:t>
        <a:bodyPr/>
        <a:lstStyle/>
        <a:p>
          <a:endParaRPr lang="en-US"/>
        </a:p>
      </dgm:t>
    </dgm:pt>
    <dgm:pt modelId="{497F34E6-F8A2-46CE-AD1C-3279B4AF51A7}" type="sibTrans" cxnId="{0BB0AB61-8215-449A-A7F8-69AC8C653ADD}">
      <dgm:prSet/>
      <dgm:spPr/>
      <dgm:t>
        <a:bodyPr/>
        <a:lstStyle/>
        <a:p>
          <a:endParaRPr lang="en-US"/>
        </a:p>
      </dgm:t>
    </dgm:pt>
    <dgm:pt modelId="{37CFE4A5-157C-4070-B5DD-029F48D974C4}">
      <dgm:prSet/>
      <dgm:spPr/>
      <dgm:t>
        <a:bodyPr/>
        <a:lstStyle/>
        <a:p>
          <a:r>
            <a:rPr lang="en-US" b="0" i="0"/>
            <a:t>keypoints[15]: </a:t>
          </a:r>
          <a:r>
            <a:rPr lang="ko-KR" b="0" i="0"/>
            <a:t>오른쪽 귀의 외곽 </a:t>
          </a:r>
          <a:r>
            <a:rPr lang="en-US" b="0" i="0"/>
            <a:t>(Right Ear Outline)</a:t>
          </a:r>
          <a:endParaRPr lang="en-US"/>
        </a:p>
      </dgm:t>
    </dgm:pt>
    <dgm:pt modelId="{5D61F040-9B85-47F7-ABBF-84D7C8FD0349}" type="parTrans" cxnId="{FBE3BC93-9199-48D5-90B8-8CAA1DDCCDC3}">
      <dgm:prSet/>
      <dgm:spPr/>
      <dgm:t>
        <a:bodyPr/>
        <a:lstStyle/>
        <a:p>
          <a:endParaRPr lang="en-US"/>
        </a:p>
      </dgm:t>
    </dgm:pt>
    <dgm:pt modelId="{FC2B611A-2856-4413-B5C7-E990A49A7DA4}" type="sibTrans" cxnId="{FBE3BC93-9199-48D5-90B8-8CAA1DDCCDC3}">
      <dgm:prSet/>
      <dgm:spPr/>
      <dgm:t>
        <a:bodyPr/>
        <a:lstStyle/>
        <a:p>
          <a:endParaRPr lang="en-US"/>
        </a:p>
      </dgm:t>
    </dgm:pt>
    <dgm:pt modelId="{02378C58-D85D-4999-B88E-888FBB66FAB7}" type="pres">
      <dgm:prSet presAssocID="{11FC2BA0-5466-4BE8-AFFB-DFAE5C82D8D7}" presName="diagram" presStyleCnt="0">
        <dgm:presLayoutVars>
          <dgm:dir/>
          <dgm:resizeHandles val="exact"/>
        </dgm:presLayoutVars>
      </dgm:prSet>
      <dgm:spPr/>
    </dgm:pt>
    <dgm:pt modelId="{F995F07F-1B98-4686-93AF-BDD0C1F4C3EF}" type="pres">
      <dgm:prSet presAssocID="{9969355D-57E5-4DC3-B1C1-27BFF50179D0}" presName="node" presStyleLbl="node1" presStyleIdx="0" presStyleCnt="16">
        <dgm:presLayoutVars>
          <dgm:bulletEnabled val="1"/>
        </dgm:presLayoutVars>
      </dgm:prSet>
      <dgm:spPr/>
    </dgm:pt>
    <dgm:pt modelId="{252E9B68-E5F5-4510-9711-FEAA40F918A3}" type="pres">
      <dgm:prSet presAssocID="{406A6691-FE05-4495-A295-0AA37D0B1D3D}" presName="sibTrans" presStyleCnt="0"/>
      <dgm:spPr/>
    </dgm:pt>
    <dgm:pt modelId="{BA2B46F1-2AE6-4E4B-9580-7517C5F37C3E}" type="pres">
      <dgm:prSet presAssocID="{C74DEF2F-E12F-41C6-9BE3-EFA0326ED16D}" presName="node" presStyleLbl="node1" presStyleIdx="1" presStyleCnt="16">
        <dgm:presLayoutVars>
          <dgm:bulletEnabled val="1"/>
        </dgm:presLayoutVars>
      </dgm:prSet>
      <dgm:spPr/>
    </dgm:pt>
    <dgm:pt modelId="{27A639B7-4913-41F5-A925-89FF97BA2B96}" type="pres">
      <dgm:prSet presAssocID="{226A0FA7-ADA7-4295-8402-22F439813998}" presName="sibTrans" presStyleCnt="0"/>
      <dgm:spPr/>
    </dgm:pt>
    <dgm:pt modelId="{C0CBD519-546C-450A-9806-C52DD409DF32}" type="pres">
      <dgm:prSet presAssocID="{DD0F934B-8260-4BFD-915A-A9EB7067DC70}" presName="node" presStyleLbl="node1" presStyleIdx="2" presStyleCnt="16">
        <dgm:presLayoutVars>
          <dgm:bulletEnabled val="1"/>
        </dgm:presLayoutVars>
      </dgm:prSet>
      <dgm:spPr/>
    </dgm:pt>
    <dgm:pt modelId="{A3ACCB6B-813E-4ACA-9867-6DC179E8F012}" type="pres">
      <dgm:prSet presAssocID="{2FC0F01D-6397-4B11-8093-5E3ACD09032E}" presName="sibTrans" presStyleCnt="0"/>
      <dgm:spPr/>
    </dgm:pt>
    <dgm:pt modelId="{71F9953E-079D-4032-98B9-E8A56F891D13}" type="pres">
      <dgm:prSet presAssocID="{102C1BEB-62FD-4624-BD4F-F56170D3C2D7}" presName="node" presStyleLbl="node1" presStyleIdx="3" presStyleCnt="16">
        <dgm:presLayoutVars>
          <dgm:bulletEnabled val="1"/>
        </dgm:presLayoutVars>
      </dgm:prSet>
      <dgm:spPr/>
    </dgm:pt>
    <dgm:pt modelId="{114CF662-7533-4F3F-BBC2-8F44DFDC0DCD}" type="pres">
      <dgm:prSet presAssocID="{D84402AD-92F5-4257-A1CB-E2418D48D782}" presName="sibTrans" presStyleCnt="0"/>
      <dgm:spPr/>
    </dgm:pt>
    <dgm:pt modelId="{0AB1CE7F-E3CA-4F71-9ED3-403F08E252F7}" type="pres">
      <dgm:prSet presAssocID="{B1CF7737-37A6-43E4-B2A1-D4A1D9245AF4}" presName="node" presStyleLbl="node1" presStyleIdx="4" presStyleCnt="16">
        <dgm:presLayoutVars>
          <dgm:bulletEnabled val="1"/>
        </dgm:presLayoutVars>
      </dgm:prSet>
      <dgm:spPr/>
    </dgm:pt>
    <dgm:pt modelId="{27862BA6-7643-4E80-8D09-9BA9C7E89054}" type="pres">
      <dgm:prSet presAssocID="{440AB083-15F2-42CA-A28E-FF043C2EDB56}" presName="sibTrans" presStyleCnt="0"/>
      <dgm:spPr/>
    </dgm:pt>
    <dgm:pt modelId="{914DCE89-1218-4C63-9873-87728D10A7CF}" type="pres">
      <dgm:prSet presAssocID="{E21A2EB1-E524-4457-87DB-8DFCBC70FB96}" presName="node" presStyleLbl="node1" presStyleIdx="5" presStyleCnt="16">
        <dgm:presLayoutVars>
          <dgm:bulletEnabled val="1"/>
        </dgm:presLayoutVars>
      </dgm:prSet>
      <dgm:spPr/>
    </dgm:pt>
    <dgm:pt modelId="{85CD38BA-8ADA-4DFD-A0B7-63A2A2FA6FD4}" type="pres">
      <dgm:prSet presAssocID="{0F148E8B-7F49-4B58-B0FB-7709B75A8177}" presName="sibTrans" presStyleCnt="0"/>
      <dgm:spPr/>
    </dgm:pt>
    <dgm:pt modelId="{3D5BFBBB-BBFE-48CB-8D4C-026F258D0EB4}" type="pres">
      <dgm:prSet presAssocID="{74C3D000-CE51-4B8E-8FF3-411006E70046}" presName="node" presStyleLbl="node1" presStyleIdx="6" presStyleCnt="16">
        <dgm:presLayoutVars>
          <dgm:bulletEnabled val="1"/>
        </dgm:presLayoutVars>
      </dgm:prSet>
      <dgm:spPr/>
    </dgm:pt>
    <dgm:pt modelId="{7679D5DC-A690-47AF-B3F2-CB85A7EB79FA}" type="pres">
      <dgm:prSet presAssocID="{B1D2FE7D-270D-478C-A3BF-B00B8E5EBB3A}" presName="sibTrans" presStyleCnt="0"/>
      <dgm:spPr/>
    </dgm:pt>
    <dgm:pt modelId="{FE72BEDE-FF30-40E8-8139-1ACF89E2C23F}" type="pres">
      <dgm:prSet presAssocID="{3F4C1F70-8C7D-4DC1-ACD1-39054C3FC220}" presName="node" presStyleLbl="node1" presStyleIdx="7" presStyleCnt="16">
        <dgm:presLayoutVars>
          <dgm:bulletEnabled val="1"/>
        </dgm:presLayoutVars>
      </dgm:prSet>
      <dgm:spPr/>
    </dgm:pt>
    <dgm:pt modelId="{B09D921A-F658-471A-B8C7-C4BE1AC91426}" type="pres">
      <dgm:prSet presAssocID="{A137D11A-778F-469D-BE70-43C7D803F385}" presName="sibTrans" presStyleCnt="0"/>
      <dgm:spPr/>
    </dgm:pt>
    <dgm:pt modelId="{5D0ABC54-157A-40D1-A198-C8B7DCCEEA0D}" type="pres">
      <dgm:prSet presAssocID="{BB836412-E776-4987-8D32-A1DE6C3E7F17}" presName="node" presStyleLbl="node1" presStyleIdx="8" presStyleCnt="16">
        <dgm:presLayoutVars>
          <dgm:bulletEnabled val="1"/>
        </dgm:presLayoutVars>
      </dgm:prSet>
      <dgm:spPr/>
    </dgm:pt>
    <dgm:pt modelId="{5F1D9201-B9B1-4D88-A6A7-AFC5E543E482}" type="pres">
      <dgm:prSet presAssocID="{A2E252A5-40F0-4092-A16F-CC6CB41D4948}" presName="sibTrans" presStyleCnt="0"/>
      <dgm:spPr/>
    </dgm:pt>
    <dgm:pt modelId="{B2D601C4-86D8-44BF-909B-E05A2421A476}" type="pres">
      <dgm:prSet presAssocID="{CAEEDB33-2454-4C11-BD03-AEA76F537125}" presName="node" presStyleLbl="node1" presStyleIdx="9" presStyleCnt="16">
        <dgm:presLayoutVars>
          <dgm:bulletEnabled val="1"/>
        </dgm:presLayoutVars>
      </dgm:prSet>
      <dgm:spPr/>
    </dgm:pt>
    <dgm:pt modelId="{2C733D60-F017-43D3-A6C4-AC6522430640}" type="pres">
      <dgm:prSet presAssocID="{D84BEC6D-DEF7-43C9-8D47-BE081332E5F8}" presName="sibTrans" presStyleCnt="0"/>
      <dgm:spPr/>
    </dgm:pt>
    <dgm:pt modelId="{25E60781-CC89-4EE6-AB94-6F54FD533BA5}" type="pres">
      <dgm:prSet presAssocID="{EED5D5C4-E9BC-4C35-A677-35A8807EB9FC}" presName="node" presStyleLbl="node1" presStyleIdx="10" presStyleCnt="16">
        <dgm:presLayoutVars>
          <dgm:bulletEnabled val="1"/>
        </dgm:presLayoutVars>
      </dgm:prSet>
      <dgm:spPr/>
    </dgm:pt>
    <dgm:pt modelId="{5304CA02-3B21-4E87-A287-1A4976BD225E}" type="pres">
      <dgm:prSet presAssocID="{708E6772-2CDE-4C06-AFDD-3BBE97AF7621}" presName="sibTrans" presStyleCnt="0"/>
      <dgm:spPr/>
    </dgm:pt>
    <dgm:pt modelId="{B3373069-451C-4D5C-80FF-FC806631269C}" type="pres">
      <dgm:prSet presAssocID="{7E5E919F-0D2B-4AE9-A266-70EE56932C1F}" presName="node" presStyleLbl="node1" presStyleIdx="11" presStyleCnt="16">
        <dgm:presLayoutVars>
          <dgm:bulletEnabled val="1"/>
        </dgm:presLayoutVars>
      </dgm:prSet>
      <dgm:spPr/>
    </dgm:pt>
    <dgm:pt modelId="{7EB6BF8C-F038-440B-A62D-C10C606BA310}" type="pres">
      <dgm:prSet presAssocID="{6D0E8FEC-F12B-46B4-923B-1B099CF4D0C8}" presName="sibTrans" presStyleCnt="0"/>
      <dgm:spPr/>
    </dgm:pt>
    <dgm:pt modelId="{C72B65FE-5082-40DE-AC9F-8504C8C6DA70}" type="pres">
      <dgm:prSet presAssocID="{FCC5FD9D-BF04-4160-8623-B0E6E88BB8C1}" presName="node" presStyleLbl="node1" presStyleIdx="12" presStyleCnt="16">
        <dgm:presLayoutVars>
          <dgm:bulletEnabled val="1"/>
        </dgm:presLayoutVars>
      </dgm:prSet>
      <dgm:spPr/>
    </dgm:pt>
    <dgm:pt modelId="{56549973-FEF8-4AD6-A147-0A771BEA20A1}" type="pres">
      <dgm:prSet presAssocID="{571BE25F-1BCB-4B07-9CE6-40D0CDA31D9E}" presName="sibTrans" presStyleCnt="0"/>
      <dgm:spPr/>
    </dgm:pt>
    <dgm:pt modelId="{3E54600D-BF97-4D21-BBB4-40A7FA2CD1FC}" type="pres">
      <dgm:prSet presAssocID="{D5427FB5-762B-4A90-9C32-FC190E1891B6}" presName="node" presStyleLbl="node1" presStyleIdx="13" presStyleCnt="16">
        <dgm:presLayoutVars>
          <dgm:bulletEnabled val="1"/>
        </dgm:presLayoutVars>
      </dgm:prSet>
      <dgm:spPr/>
    </dgm:pt>
    <dgm:pt modelId="{A4EFF922-CFFA-43DE-9ECC-50A4D439A949}" type="pres">
      <dgm:prSet presAssocID="{536C1D91-D356-4AE5-BEF4-DDF85AA10499}" presName="sibTrans" presStyleCnt="0"/>
      <dgm:spPr/>
    </dgm:pt>
    <dgm:pt modelId="{F8BE0555-4F08-4659-9266-BC9A0B2D310D}" type="pres">
      <dgm:prSet presAssocID="{1541019C-D6AB-4198-8E96-E5C59ACAAB4A}" presName="node" presStyleLbl="node1" presStyleIdx="14" presStyleCnt="16">
        <dgm:presLayoutVars>
          <dgm:bulletEnabled val="1"/>
        </dgm:presLayoutVars>
      </dgm:prSet>
      <dgm:spPr/>
    </dgm:pt>
    <dgm:pt modelId="{28CC4A93-ED7B-4F94-BF81-EA1999529E90}" type="pres">
      <dgm:prSet presAssocID="{497F34E6-F8A2-46CE-AD1C-3279B4AF51A7}" presName="sibTrans" presStyleCnt="0"/>
      <dgm:spPr/>
    </dgm:pt>
    <dgm:pt modelId="{02AA588A-B496-4BF5-959B-1BE5F55AF766}" type="pres">
      <dgm:prSet presAssocID="{37CFE4A5-157C-4070-B5DD-029F48D974C4}" presName="node" presStyleLbl="node1" presStyleIdx="15" presStyleCnt="16">
        <dgm:presLayoutVars>
          <dgm:bulletEnabled val="1"/>
        </dgm:presLayoutVars>
      </dgm:prSet>
      <dgm:spPr/>
    </dgm:pt>
  </dgm:ptLst>
  <dgm:cxnLst>
    <dgm:cxn modelId="{692DEC07-E9DD-4EF5-9243-21FAAF79DFA6}" srcId="{11FC2BA0-5466-4BE8-AFFB-DFAE5C82D8D7}" destId="{DD0F934B-8260-4BFD-915A-A9EB7067DC70}" srcOrd="2" destOrd="0" parTransId="{97254E11-A090-44AB-BA09-CA4B004376D1}" sibTransId="{2FC0F01D-6397-4B11-8093-5E3ACD09032E}"/>
    <dgm:cxn modelId="{A000041C-13A6-49E2-9F2F-EA950B1C80E4}" type="presOf" srcId="{74C3D000-CE51-4B8E-8FF3-411006E70046}" destId="{3D5BFBBB-BBFE-48CB-8D4C-026F258D0EB4}" srcOrd="0" destOrd="0" presId="urn:microsoft.com/office/officeart/2005/8/layout/default"/>
    <dgm:cxn modelId="{BF175A1D-F441-42D4-945D-FBBD30934954}" srcId="{11FC2BA0-5466-4BE8-AFFB-DFAE5C82D8D7}" destId="{74C3D000-CE51-4B8E-8FF3-411006E70046}" srcOrd="6" destOrd="0" parTransId="{8756507A-6BD8-4703-961E-9853D339D130}" sibTransId="{B1D2FE7D-270D-478C-A3BF-B00B8E5EBB3A}"/>
    <dgm:cxn modelId="{18997B27-EA56-423E-BA5E-7A8EA3FE6B4E}" type="presOf" srcId="{CAEEDB33-2454-4C11-BD03-AEA76F537125}" destId="{B2D601C4-86D8-44BF-909B-E05A2421A476}" srcOrd="0" destOrd="0" presId="urn:microsoft.com/office/officeart/2005/8/layout/default"/>
    <dgm:cxn modelId="{B4C8AD35-A46F-4170-A55F-6891A361E463}" type="presOf" srcId="{102C1BEB-62FD-4624-BD4F-F56170D3C2D7}" destId="{71F9953E-079D-4032-98B9-E8A56F891D13}" srcOrd="0" destOrd="0" presId="urn:microsoft.com/office/officeart/2005/8/layout/default"/>
    <dgm:cxn modelId="{0FBE5B38-4C7F-4A6D-A9D8-4D546263CF78}" srcId="{11FC2BA0-5466-4BE8-AFFB-DFAE5C82D8D7}" destId="{BB836412-E776-4987-8D32-A1DE6C3E7F17}" srcOrd="8" destOrd="0" parTransId="{9EFB578B-0253-417A-987C-971B021929B0}" sibTransId="{A2E252A5-40F0-4092-A16F-CC6CB41D4948}"/>
    <dgm:cxn modelId="{F365753C-6FB7-4682-9209-C2E0E094673A}" type="presOf" srcId="{BB836412-E776-4987-8D32-A1DE6C3E7F17}" destId="{5D0ABC54-157A-40D1-A198-C8B7DCCEEA0D}" srcOrd="0" destOrd="0" presId="urn:microsoft.com/office/officeart/2005/8/layout/default"/>
    <dgm:cxn modelId="{B3759A3D-785E-4412-ADF6-D53E7613AD99}" type="presOf" srcId="{7E5E919F-0D2B-4AE9-A266-70EE56932C1F}" destId="{B3373069-451C-4D5C-80FF-FC806631269C}" srcOrd="0" destOrd="0" presId="urn:microsoft.com/office/officeart/2005/8/layout/default"/>
    <dgm:cxn modelId="{0BB0AB61-8215-449A-A7F8-69AC8C653ADD}" srcId="{11FC2BA0-5466-4BE8-AFFB-DFAE5C82D8D7}" destId="{1541019C-D6AB-4198-8E96-E5C59ACAAB4A}" srcOrd="14" destOrd="0" parTransId="{9C1C1524-568A-4A0B-87E8-C9756B267360}" sibTransId="{497F34E6-F8A2-46CE-AD1C-3279B4AF51A7}"/>
    <dgm:cxn modelId="{ABF20163-8D41-48CA-857B-76D8FDE547CA}" type="presOf" srcId="{C74DEF2F-E12F-41C6-9BE3-EFA0326ED16D}" destId="{BA2B46F1-2AE6-4E4B-9580-7517C5F37C3E}" srcOrd="0" destOrd="0" presId="urn:microsoft.com/office/officeart/2005/8/layout/default"/>
    <dgm:cxn modelId="{277A6764-E81A-44C9-8920-AD10FEAECA54}" srcId="{11FC2BA0-5466-4BE8-AFFB-DFAE5C82D8D7}" destId="{7E5E919F-0D2B-4AE9-A266-70EE56932C1F}" srcOrd="11" destOrd="0" parTransId="{228B1980-C854-4000-8B5E-A9F3C8D7F5B0}" sibTransId="{6D0E8FEC-F12B-46B4-923B-1B099CF4D0C8}"/>
    <dgm:cxn modelId="{DCE57766-A0DE-4C67-863C-F6ECAABD567C}" type="presOf" srcId="{37CFE4A5-157C-4070-B5DD-029F48D974C4}" destId="{02AA588A-B496-4BF5-959B-1BE5F55AF766}" srcOrd="0" destOrd="0" presId="urn:microsoft.com/office/officeart/2005/8/layout/default"/>
    <dgm:cxn modelId="{8958584D-1398-492E-A942-E6FFD60A118E}" type="presOf" srcId="{3F4C1F70-8C7D-4DC1-ACD1-39054C3FC220}" destId="{FE72BEDE-FF30-40E8-8139-1ACF89E2C23F}" srcOrd="0" destOrd="0" presId="urn:microsoft.com/office/officeart/2005/8/layout/default"/>
    <dgm:cxn modelId="{BBAE0F92-DEF4-43B2-819F-583910C91C67}" srcId="{11FC2BA0-5466-4BE8-AFFB-DFAE5C82D8D7}" destId="{CAEEDB33-2454-4C11-BD03-AEA76F537125}" srcOrd="9" destOrd="0" parTransId="{A1873576-6A80-4CCE-96F3-76CC03AF0A4A}" sibTransId="{D84BEC6D-DEF7-43C9-8D47-BE081332E5F8}"/>
    <dgm:cxn modelId="{FBE3BC93-9199-48D5-90B8-8CAA1DDCCDC3}" srcId="{11FC2BA0-5466-4BE8-AFFB-DFAE5C82D8D7}" destId="{37CFE4A5-157C-4070-B5DD-029F48D974C4}" srcOrd="15" destOrd="0" parTransId="{5D61F040-9B85-47F7-ABBF-84D7C8FD0349}" sibTransId="{FC2B611A-2856-4413-B5C7-E990A49A7DA4}"/>
    <dgm:cxn modelId="{8B6F5A9A-6824-4D87-8877-56590E5E242E}" srcId="{11FC2BA0-5466-4BE8-AFFB-DFAE5C82D8D7}" destId="{E21A2EB1-E524-4457-87DB-8DFCBC70FB96}" srcOrd="5" destOrd="0" parTransId="{C62575E9-6236-40E6-93B8-3E19A70FF483}" sibTransId="{0F148E8B-7F49-4B58-B0FB-7709B75A8177}"/>
    <dgm:cxn modelId="{75C9849A-E245-4BA4-B0D4-0FEC341E6377}" srcId="{11FC2BA0-5466-4BE8-AFFB-DFAE5C82D8D7}" destId="{FCC5FD9D-BF04-4160-8623-B0E6E88BB8C1}" srcOrd="12" destOrd="0" parTransId="{E427DA17-8D89-4B1A-A7A1-82A05F86B349}" sibTransId="{571BE25F-1BCB-4B07-9CE6-40D0CDA31D9E}"/>
    <dgm:cxn modelId="{2ADB939B-5B4E-49EC-BBC0-74AC801C59B1}" type="presOf" srcId="{E21A2EB1-E524-4457-87DB-8DFCBC70FB96}" destId="{914DCE89-1218-4C63-9873-87728D10A7CF}" srcOrd="0" destOrd="0" presId="urn:microsoft.com/office/officeart/2005/8/layout/default"/>
    <dgm:cxn modelId="{635F399F-28BF-477D-8FE8-58E3B78E7B56}" type="presOf" srcId="{EED5D5C4-E9BC-4C35-A677-35A8807EB9FC}" destId="{25E60781-CC89-4EE6-AB94-6F54FD533BA5}" srcOrd="0" destOrd="0" presId="urn:microsoft.com/office/officeart/2005/8/layout/default"/>
    <dgm:cxn modelId="{E3A047A0-3559-4BB7-A76B-FA7A52294302}" type="presOf" srcId="{11FC2BA0-5466-4BE8-AFFB-DFAE5C82D8D7}" destId="{02378C58-D85D-4999-B88E-888FBB66FAB7}" srcOrd="0" destOrd="0" presId="urn:microsoft.com/office/officeart/2005/8/layout/default"/>
    <dgm:cxn modelId="{C3A2AFAA-1AD8-4090-B971-0792BE06EBD8}" srcId="{11FC2BA0-5466-4BE8-AFFB-DFAE5C82D8D7}" destId="{C74DEF2F-E12F-41C6-9BE3-EFA0326ED16D}" srcOrd="1" destOrd="0" parTransId="{0EEBBE2D-7B3A-42A9-914C-23B1D479E354}" sibTransId="{226A0FA7-ADA7-4295-8402-22F439813998}"/>
    <dgm:cxn modelId="{4B79BFAC-0C51-4608-A08A-8CC345659E21}" srcId="{11FC2BA0-5466-4BE8-AFFB-DFAE5C82D8D7}" destId="{D5427FB5-762B-4A90-9C32-FC190E1891B6}" srcOrd="13" destOrd="0" parTransId="{1FFDA6A5-B355-4755-8D22-645E348DFE01}" sibTransId="{536C1D91-D356-4AE5-BEF4-DDF85AA10499}"/>
    <dgm:cxn modelId="{68F6B2CE-5DC1-409C-9DAE-9595809A51FC}" type="presOf" srcId="{FCC5FD9D-BF04-4160-8623-B0E6E88BB8C1}" destId="{C72B65FE-5082-40DE-AC9F-8504C8C6DA70}" srcOrd="0" destOrd="0" presId="urn:microsoft.com/office/officeart/2005/8/layout/default"/>
    <dgm:cxn modelId="{C386D5D7-9F28-453F-87BC-A452EAC401D9}" srcId="{11FC2BA0-5466-4BE8-AFFB-DFAE5C82D8D7}" destId="{9969355D-57E5-4DC3-B1C1-27BFF50179D0}" srcOrd="0" destOrd="0" parTransId="{E63B36F5-61FF-4ABD-A38B-F78143397DC2}" sibTransId="{406A6691-FE05-4495-A295-0AA37D0B1D3D}"/>
    <dgm:cxn modelId="{66018FD8-B8B0-444A-A30F-5FBAA15BAB20}" type="presOf" srcId="{DD0F934B-8260-4BFD-915A-A9EB7067DC70}" destId="{C0CBD519-546C-450A-9806-C52DD409DF32}" srcOrd="0" destOrd="0" presId="urn:microsoft.com/office/officeart/2005/8/layout/default"/>
    <dgm:cxn modelId="{97D008DC-CF17-403E-A26F-B2231EB96783}" type="presOf" srcId="{9969355D-57E5-4DC3-B1C1-27BFF50179D0}" destId="{F995F07F-1B98-4686-93AF-BDD0C1F4C3EF}" srcOrd="0" destOrd="0" presId="urn:microsoft.com/office/officeart/2005/8/layout/default"/>
    <dgm:cxn modelId="{C1CC50DD-B3BE-46F0-AA91-50F42AD98C6E}" type="presOf" srcId="{B1CF7737-37A6-43E4-B2A1-D4A1D9245AF4}" destId="{0AB1CE7F-E3CA-4F71-9ED3-403F08E252F7}" srcOrd="0" destOrd="0" presId="urn:microsoft.com/office/officeart/2005/8/layout/default"/>
    <dgm:cxn modelId="{CABE36ED-DD24-45B1-8381-02FFE5A59DCA}" srcId="{11FC2BA0-5466-4BE8-AFFB-DFAE5C82D8D7}" destId="{EED5D5C4-E9BC-4C35-A677-35A8807EB9FC}" srcOrd="10" destOrd="0" parTransId="{CC1E5167-16B5-4FDB-9635-0264743F4950}" sibTransId="{708E6772-2CDE-4C06-AFDD-3BBE97AF7621}"/>
    <dgm:cxn modelId="{60BA43EE-3CF1-437A-89C6-D82BDC9A1339}" type="presOf" srcId="{D5427FB5-762B-4A90-9C32-FC190E1891B6}" destId="{3E54600D-BF97-4D21-BBB4-40A7FA2CD1FC}" srcOrd="0" destOrd="0" presId="urn:microsoft.com/office/officeart/2005/8/layout/default"/>
    <dgm:cxn modelId="{1BD75EF2-3EC6-4BB9-9D73-83F867512459}" srcId="{11FC2BA0-5466-4BE8-AFFB-DFAE5C82D8D7}" destId="{B1CF7737-37A6-43E4-B2A1-D4A1D9245AF4}" srcOrd="4" destOrd="0" parTransId="{88DE547C-AFA6-46F2-A09F-54E679C25BCF}" sibTransId="{440AB083-15F2-42CA-A28E-FF043C2EDB56}"/>
    <dgm:cxn modelId="{756C1CFB-4D40-4D95-88F2-642125CDFB66}" srcId="{11FC2BA0-5466-4BE8-AFFB-DFAE5C82D8D7}" destId="{3F4C1F70-8C7D-4DC1-ACD1-39054C3FC220}" srcOrd="7" destOrd="0" parTransId="{BE6781A6-0C74-49DF-A25D-2FACF3811B7D}" sibTransId="{A137D11A-778F-469D-BE70-43C7D803F385}"/>
    <dgm:cxn modelId="{2DCEC1FB-D73E-4C67-A810-6E093F3E214D}" type="presOf" srcId="{1541019C-D6AB-4198-8E96-E5C59ACAAB4A}" destId="{F8BE0555-4F08-4659-9266-BC9A0B2D310D}" srcOrd="0" destOrd="0" presId="urn:microsoft.com/office/officeart/2005/8/layout/default"/>
    <dgm:cxn modelId="{5B4194FC-45C6-44E0-909A-E9CF0461E0CB}" srcId="{11FC2BA0-5466-4BE8-AFFB-DFAE5C82D8D7}" destId="{102C1BEB-62FD-4624-BD4F-F56170D3C2D7}" srcOrd="3" destOrd="0" parTransId="{30E762AD-776C-4797-8E00-DC502906A319}" sibTransId="{D84402AD-92F5-4257-A1CB-E2418D48D782}"/>
    <dgm:cxn modelId="{F8A1DA36-ACE0-474E-8231-CE9C2940974E}" type="presParOf" srcId="{02378C58-D85D-4999-B88E-888FBB66FAB7}" destId="{F995F07F-1B98-4686-93AF-BDD0C1F4C3EF}" srcOrd="0" destOrd="0" presId="urn:microsoft.com/office/officeart/2005/8/layout/default"/>
    <dgm:cxn modelId="{2AEF6262-6105-4E1A-A013-015E393C5AAC}" type="presParOf" srcId="{02378C58-D85D-4999-B88E-888FBB66FAB7}" destId="{252E9B68-E5F5-4510-9711-FEAA40F918A3}" srcOrd="1" destOrd="0" presId="urn:microsoft.com/office/officeart/2005/8/layout/default"/>
    <dgm:cxn modelId="{0F48ADA0-C973-497E-AB20-D12C1673BDA4}" type="presParOf" srcId="{02378C58-D85D-4999-B88E-888FBB66FAB7}" destId="{BA2B46F1-2AE6-4E4B-9580-7517C5F37C3E}" srcOrd="2" destOrd="0" presId="urn:microsoft.com/office/officeart/2005/8/layout/default"/>
    <dgm:cxn modelId="{B3191EE5-83A3-450A-8091-876E5153A2A1}" type="presParOf" srcId="{02378C58-D85D-4999-B88E-888FBB66FAB7}" destId="{27A639B7-4913-41F5-A925-89FF97BA2B96}" srcOrd="3" destOrd="0" presId="urn:microsoft.com/office/officeart/2005/8/layout/default"/>
    <dgm:cxn modelId="{15A96259-BC90-483D-9553-021D14CBAFDF}" type="presParOf" srcId="{02378C58-D85D-4999-B88E-888FBB66FAB7}" destId="{C0CBD519-546C-450A-9806-C52DD409DF32}" srcOrd="4" destOrd="0" presId="urn:microsoft.com/office/officeart/2005/8/layout/default"/>
    <dgm:cxn modelId="{9CB22EA9-8BD3-4F48-8CD8-F74D29B21F56}" type="presParOf" srcId="{02378C58-D85D-4999-B88E-888FBB66FAB7}" destId="{A3ACCB6B-813E-4ACA-9867-6DC179E8F012}" srcOrd="5" destOrd="0" presId="urn:microsoft.com/office/officeart/2005/8/layout/default"/>
    <dgm:cxn modelId="{D9E50A16-1D8A-4FCC-83D1-BBC6CF236AAF}" type="presParOf" srcId="{02378C58-D85D-4999-B88E-888FBB66FAB7}" destId="{71F9953E-079D-4032-98B9-E8A56F891D13}" srcOrd="6" destOrd="0" presId="urn:microsoft.com/office/officeart/2005/8/layout/default"/>
    <dgm:cxn modelId="{3A80CC45-39C7-44EB-BAC3-46FE19EFDA32}" type="presParOf" srcId="{02378C58-D85D-4999-B88E-888FBB66FAB7}" destId="{114CF662-7533-4F3F-BBC2-8F44DFDC0DCD}" srcOrd="7" destOrd="0" presId="urn:microsoft.com/office/officeart/2005/8/layout/default"/>
    <dgm:cxn modelId="{CD4B5E7F-0D6E-42E2-B8D9-F98D9455CF3B}" type="presParOf" srcId="{02378C58-D85D-4999-B88E-888FBB66FAB7}" destId="{0AB1CE7F-E3CA-4F71-9ED3-403F08E252F7}" srcOrd="8" destOrd="0" presId="urn:microsoft.com/office/officeart/2005/8/layout/default"/>
    <dgm:cxn modelId="{5D7B961D-5EEF-492D-B027-7511ED882801}" type="presParOf" srcId="{02378C58-D85D-4999-B88E-888FBB66FAB7}" destId="{27862BA6-7643-4E80-8D09-9BA9C7E89054}" srcOrd="9" destOrd="0" presId="urn:microsoft.com/office/officeart/2005/8/layout/default"/>
    <dgm:cxn modelId="{6D5FE019-B41E-4654-AFE9-F161255C889D}" type="presParOf" srcId="{02378C58-D85D-4999-B88E-888FBB66FAB7}" destId="{914DCE89-1218-4C63-9873-87728D10A7CF}" srcOrd="10" destOrd="0" presId="urn:microsoft.com/office/officeart/2005/8/layout/default"/>
    <dgm:cxn modelId="{1335F843-9F8C-4B74-8C2A-A0FD5793927E}" type="presParOf" srcId="{02378C58-D85D-4999-B88E-888FBB66FAB7}" destId="{85CD38BA-8ADA-4DFD-A0B7-63A2A2FA6FD4}" srcOrd="11" destOrd="0" presId="urn:microsoft.com/office/officeart/2005/8/layout/default"/>
    <dgm:cxn modelId="{CF1C0F03-4FBC-4A11-93D6-F83A145C22BF}" type="presParOf" srcId="{02378C58-D85D-4999-B88E-888FBB66FAB7}" destId="{3D5BFBBB-BBFE-48CB-8D4C-026F258D0EB4}" srcOrd="12" destOrd="0" presId="urn:microsoft.com/office/officeart/2005/8/layout/default"/>
    <dgm:cxn modelId="{9CD2C3A8-DFCC-439F-9E7C-2A57514F5EE7}" type="presParOf" srcId="{02378C58-D85D-4999-B88E-888FBB66FAB7}" destId="{7679D5DC-A690-47AF-B3F2-CB85A7EB79FA}" srcOrd="13" destOrd="0" presId="urn:microsoft.com/office/officeart/2005/8/layout/default"/>
    <dgm:cxn modelId="{366667E2-C8F1-4C58-B402-803444F963C9}" type="presParOf" srcId="{02378C58-D85D-4999-B88E-888FBB66FAB7}" destId="{FE72BEDE-FF30-40E8-8139-1ACF89E2C23F}" srcOrd="14" destOrd="0" presId="urn:microsoft.com/office/officeart/2005/8/layout/default"/>
    <dgm:cxn modelId="{928A7677-D2A9-417A-87FF-3EB1F071DC40}" type="presParOf" srcId="{02378C58-D85D-4999-B88E-888FBB66FAB7}" destId="{B09D921A-F658-471A-B8C7-C4BE1AC91426}" srcOrd="15" destOrd="0" presId="urn:microsoft.com/office/officeart/2005/8/layout/default"/>
    <dgm:cxn modelId="{1ED9C4A9-3C4F-4A5B-89AE-5584B9D90367}" type="presParOf" srcId="{02378C58-D85D-4999-B88E-888FBB66FAB7}" destId="{5D0ABC54-157A-40D1-A198-C8B7DCCEEA0D}" srcOrd="16" destOrd="0" presId="urn:microsoft.com/office/officeart/2005/8/layout/default"/>
    <dgm:cxn modelId="{4C581F4C-FD18-478B-B9EA-EC5645F8E7D1}" type="presParOf" srcId="{02378C58-D85D-4999-B88E-888FBB66FAB7}" destId="{5F1D9201-B9B1-4D88-A6A7-AFC5E543E482}" srcOrd="17" destOrd="0" presId="urn:microsoft.com/office/officeart/2005/8/layout/default"/>
    <dgm:cxn modelId="{18E6950D-4750-4FAB-8E7A-C3A88D92FB07}" type="presParOf" srcId="{02378C58-D85D-4999-B88E-888FBB66FAB7}" destId="{B2D601C4-86D8-44BF-909B-E05A2421A476}" srcOrd="18" destOrd="0" presId="urn:microsoft.com/office/officeart/2005/8/layout/default"/>
    <dgm:cxn modelId="{2FE7A810-02C6-46F4-B6C7-0266639942B0}" type="presParOf" srcId="{02378C58-D85D-4999-B88E-888FBB66FAB7}" destId="{2C733D60-F017-43D3-A6C4-AC6522430640}" srcOrd="19" destOrd="0" presId="urn:microsoft.com/office/officeart/2005/8/layout/default"/>
    <dgm:cxn modelId="{30809DCC-60D4-4195-8847-1EEF0D9E81B0}" type="presParOf" srcId="{02378C58-D85D-4999-B88E-888FBB66FAB7}" destId="{25E60781-CC89-4EE6-AB94-6F54FD533BA5}" srcOrd="20" destOrd="0" presId="urn:microsoft.com/office/officeart/2005/8/layout/default"/>
    <dgm:cxn modelId="{DB142752-081C-4356-8C1F-06EAD7CD57EE}" type="presParOf" srcId="{02378C58-D85D-4999-B88E-888FBB66FAB7}" destId="{5304CA02-3B21-4E87-A287-1A4976BD225E}" srcOrd="21" destOrd="0" presId="urn:microsoft.com/office/officeart/2005/8/layout/default"/>
    <dgm:cxn modelId="{0703F63C-C07C-4CE5-9D2B-4F380A1231F4}" type="presParOf" srcId="{02378C58-D85D-4999-B88E-888FBB66FAB7}" destId="{B3373069-451C-4D5C-80FF-FC806631269C}" srcOrd="22" destOrd="0" presId="urn:microsoft.com/office/officeart/2005/8/layout/default"/>
    <dgm:cxn modelId="{B8168497-67FC-4ABA-B09D-D602D299079C}" type="presParOf" srcId="{02378C58-D85D-4999-B88E-888FBB66FAB7}" destId="{7EB6BF8C-F038-440B-A62D-C10C606BA310}" srcOrd="23" destOrd="0" presId="urn:microsoft.com/office/officeart/2005/8/layout/default"/>
    <dgm:cxn modelId="{1541E4FF-8B1C-4A84-861E-7BAA4A37720A}" type="presParOf" srcId="{02378C58-D85D-4999-B88E-888FBB66FAB7}" destId="{C72B65FE-5082-40DE-AC9F-8504C8C6DA70}" srcOrd="24" destOrd="0" presId="urn:microsoft.com/office/officeart/2005/8/layout/default"/>
    <dgm:cxn modelId="{499FE412-22C2-4DA9-90A3-DB63096FCE4C}" type="presParOf" srcId="{02378C58-D85D-4999-B88E-888FBB66FAB7}" destId="{56549973-FEF8-4AD6-A147-0A771BEA20A1}" srcOrd="25" destOrd="0" presId="urn:microsoft.com/office/officeart/2005/8/layout/default"/>
    <dgm:cxn modelId="{5F653BAF-4E3F-4B63-84CF-1AC9DE45D808}" type="presParOf" srcId="{02378C58-D85D-4999-B88E-888FBB66FAB7}" destId="{3E54600D-BF97-4D21-BBB4-40A7FA2CD1FC}" srcOrd="26" destOrd="0" presId="urn:microsoft.com/office/officeart/2005/8/layout/default"/>
    <dgm:cxn modelId="{86486103-F613-484A-8DF2-DCE0AC4EE7F8}" type="presParOf" srcId="{02378C58-D85D-4999-B88E-888FBB66FAB7}" destId="{A4EFF922-CFFA-43DE-9ECC-50A4D439A949}" srcOrd="27" destOrd="0" presId="urn:microsoft.com/office/officeart/2005/8/layout/default"/>
    <dgm:cxn modelId="{3F652656-C30D-499E-AEFF-941F23A0BFBE}" type="presParOf" srcId="{02378C58-D85D-4999-B88E-888FBB66FAB7}" destId="{F8BE0555-4F08-4659-9266-BC9A0B2D310D}" srcOrd="28" destOrd="0" presId="urn:microsoft.com/office/officeart/2005/8/layout/default"/>
    <dgm:cxn modelId="{7E94A763-1528-47DB-8A5E-2C5C5CBA40C7}" type="presParOf" srcId="{02378C58-D85D-4999-B88E-888FBB66FAB7}" destId="{28CC4A93-ED7B-4F94-BF81-EA1999529E90}" srcOrd="29" destOrd="0" presId="urn:microsoft.com/office/officeart/2005/8/layout/default"/>
    <dgm:cxn modelId="{7136E67B-59B6-4048-9908-FAE412E2B4B0}" type="presParOf" srcId="{02378C58-D85D-4999-B88E-888FBB66FAB7}" destId="{02AA588A-B496-4BF5-959B-1BE5F55AF766}" srcOrd="3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5D5CF1-CB55-4D21-91E8-599999CA41F6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512224-1A8F-4EFB-9B03-D1AC8ABCC86A}">
      <dsp:nvSpPr>
        <dsp:cNvPr id="0" name=""/>
        <dsp:cNvSpPr/>
      </dsp:nvSpPr>
      <dsp:spPr>
        <a:xfrm>
          <a:off x="0" y="0"/>
          <a:ext cx="1051560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/>
            <a:t>mediapipe</a:t>
          </a:r>
          <a:r>
            <a:rPr lang="ko-KR" sz="3200" b="1" kern="1200" dirty="0"/>
            <a:t>는 </a:t>
          </a:r>
          <a:r>
            <a:rPr lang="en-US" sz="3200" b="1" kern="1200" dirty="0"/>
            <a:t>Google</a:t>
          </a:r>
          <a:r>
            <a:rPr lang="ko-KR" sz="3200" b="1" kern="1200" dirty="0"/>
            <a:t>에서 개발한 오픈소스 프레임워크로</a:t>
          </a:r>
          <a:r>
            <a:rPr lang="en-US" sz="3200" b="1" kern="1200" dirty="0"/>
            <a:t>, </a:t>
          </a:r>
          <a:r>
            <a:rPr lang="ko-KR" sz="3200" b="1" kern="1200" dirty="0"/>
            <a:t>컴퓨터 비전</a:t>
          </a:r>
          <a:r>
            <a:rPr lang="en-US" sz="3200" b="1" kern="1200" dirty="0"/>
            <a:t>, </a:t>
          </a:r>
          <a:r>
            <a:rPr lang="ko-KR" sz="3200" b="1" kern="1200" dirty="0"/>
            <a:t>머신 러닝</a:t>
          </a:r>
          <a:r>
            <a:rPr lang="en-US" sz="3200" b="1" kern="1200" dirty="0"/>
            <a:t>, </a:t>
          </a:r>
          <a:r>
            <a:rPr lang="ko-KR" sz="3200" b="1" kern="1200" dirty="0"/>
            <a:t>머신 비전 파이프라인 작성을 위한 도구</a:t>
          </a:r>
          <a:endParaRPr lang="en-US" sz="3200" b="1" kern="1200" dirty="0"/>
        </a:p>
      </dsp:txBody>
      <dsp:txXfrm>
        <a:off x="0" y="0"/>
        <a:ext cx="10515600" cy="2175669"/>
      </dsp:txXfrm>
    </dsp:sp>
    <dsp:sp modelId="{1DF3880E-494F-462F-B08F-3940D93B59A3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597AE-89FE-49A6-9332-FD74788114FA}">
      <dsp:nvSpPr>
        <dsp:cNvPr id="0" name=""/>
        <dsp:cNvSpPr/>
      </dsp:nvSpPr>
      <dsp:spPr>
        <a:xfrm>
          <a:off x="0" y="2175669"/>
          <a:ext cx="1051560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/>
            <a:t>mediapipe</a:t>
          </a:r>
          <a:r>
            <a:rPr lang="ko-KR" sz="3200" b="1" kern="1200" dirty="0"/>
            <a:t>를 사용하면 실시간 비디오 및 오디오 데이터를 처리하고</a:t>
          </a:r>
          <a:r>
            <a:rPr lang="en-US" sz="3200" b="1" kern="1200" dirty="0"/>
            <a:t>, </a:t>
          </a:r>
          <a:r>
            <a:rPr lang="ko-KR" sz="3200" b="1" kern="1200" dirty="0"/>
            <a:t>얼굴 감지</a:t>
          </a:r>
          <a:r>
            <a:rPr lang="en-US" sz="3200" b="1" kern="1200" dirty="0"/>
            <a:t>, </a:t>
          </a:r>
          <a:r>
            <a:rPr lang="ko-KR" sz="3200" b="1" kern="1200" dirty="0"/>
            <a:t>객체 추적</a:t>
          </a:r>
          <a:r>
            <a:rPr lang="en-US" sz="3200" b="1" kern="1200" dirty="0"/>
            <a:t>, </a:t>
          </a:r>
          <a:r>
            <a:rPr lang="ko-KR" sz="3200" b="1" kern="1200" dirty="0"/>
            <a:t>자세 추정 등과 같은 다양한 컴퓨터 비전 및 머신 러닝 기능 구현</a:t>
          </a:r>
          <a:endParaRPr lang="en-US" sz="3200" b="1" kern="1200" dirty="0"/>
        </a:p>
      </dsp:txBody>
      <dsp:txXfrm>
        <a:off x="0" y="2175669"/>
        <a:ext cx="10515600" cy="21756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5F07F-1B98-4686-93AF-BDD0C1F4C3EF}">
      <dsp:nvSpPr>
        <dsp:cNvPr id="0" name=""/>
        <dsp:cNvSpPr/>
      </dsp:nvSpPr>
      <dsp:spPr>
        <a:xfrm>
          <a:off x="566737" y="1587"/>
          <a:ext cx="2047874" cy="1228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keypoints[0]: </a:t>
          </a:r>
          <a:r>
            <a:rPr lang="ko-KR" sz="1400" b="0" i="0" kern="1200"/>
            <a:t>오른쪽 눈 </a:t>
          </a:r>
          <a:r>
            <a:rPr lang="en-US" sz="1400" b="0" i="0" kern="1200"/>
            <a:t>(Right Eye)</a:t>
          </a:r>
          <a:endParaRPr lang="en-US" sz="1400" kern="1200"/>
        </a:p>
      </dsp:txBody>
      <dsp:txXfrm>
        <a:off x="566737" y="1587"/>
        <a:ext cx="2047874" cy="1228725"/>
      </dsp:txXfrm>
    </dsp:sp>
    <dsp:sp modelId="{BA2B46F1-2AE6-4E4B-9580-7517C5F37C3E}">
      <dsp:nvSpPr>
        <dsp:cNvPr id="0" name=""/>
        <dsp:cNvSpPr/>
      </dsp:nvSpPr>
      <dsp:spPr>
        <a:xfrm>
          <a:off x="2819400" y="1587"/>
          <a:ext cx="2047874" cy="1228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keypoints[1]: </a:t>
          </a:r>
          <a:r>
            <a:rPr lang="ko-KR" sz="1400" b="0" i="0" kern="1200"/>
            <a:t>왼쪽 눈 </a:t>
          </a:r>
          <a:r>
            <a:rPr lang="en-US" sz="1400" b="0" i="0" kern="1200"/>
            <a:t>(Left Eye)</a:t>
          </a:r>
          <a:endParaRPr lang="en-US" sz="1400" kern="1200"/>
        </a:p>
      </dsp:txBody>
      <dsp:txXfrm>
        <a:off x="2819400" y="1587"/>
        <a:ext cx="2047874" cy="1228725"/>
      </dsp:txXfrm>
    </dsp:sp>
    <dsp:sp modelId="{C0CBD519-546C-450A-9806-C52DD409DF32}">
      <dsp:nvSpPr>
        <dsp:cNvPr id="0" name=""/>
        <dsp:cNvSpPr/>
      </dsp:nvSpPr>
      <dsp:spPr>
        <a:xfrm>
          <a:off x="5072062" y="1587"/>
          <a:ext cx="2047874" cy="1228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keypoints[2]: </a:t>
          </a:r>
          <a:r>
            <a:rPr lang="ko-KR" sz="1400" b="0" i="0" kern="1200"/>
            <a:t>코 끝부분 </a:t>
          </a:r>
          <a:r>
            <a:rPr lang="en-US" sz="1400" b="0" i="0" kern="1200"/>
            <a:t>(Nose Tip)</a:t>
          </a:r>
          <a:endParaRPr lang="en-US" sz="1400" kern="1200"/>
        </a:p>
      </dsp:txBody>
      <dsp:txXfrm>
        <a:off x="5072062" y="1587"/>
        <a:ext cx="2047874" cy="1228725"/>
      </dsp:txXfrm>
    </dsp:sp>
    <dsp:sp modelId="{71F9953E-079D-4032-98B9-E8A56F891D13}">
      <dsp:nvSpPr>
        <dsp:cNvPr id="0" name=""/>
        <dsp:cNvSpPr/>
      </dsp:nvSpPr>
      <dsp:spPr>
        <a:xfrm>
          <a:off x="7324724" y="1587"/>
          <a:ext cx="2047874" cy="1228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keypoints[3]: </a:t>
          </a:r>
          <a:r>
            <a:rPr lang="ko-KR" sz="1400" b="0" i="0" kern="1200"/>
            <a:t>입 중심 </a:t>
          </a:r>
          <a:r>
            <a:rPr lang="en-US" sz="1400" b="0" i="0" kern="1200"/>
            <a:t>(Mouth Center)</a:t>
          </a:r>
          <a:endParaRPr lang="en-US" sz="1400" kern="1200"/>
        </a:p>
      </dsp:txBody>
      <dsp:txXfrm>
        <a:off x="7324724" y="1587"/>
        <a:ext cx="2047874" cy="1228725"/>
      </dsp:txXfrm>
    </dsp:sp>
    <dsp:sp modelId="{0AB1CE7F-E3CA-4F71-9ED3-403F08E252F7}">
      <dsp:nvSpPr>
        <dsp:cNvPr id="0" name=""/>
        <dsp:cNvSpPr/>
      </dsp:nvSpPr>
      <dsp:spPr>
        <a:xfrm>
          <a:off x="9577387" y="1587"/>
          <a:ext cx="2047874" cy="1228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keypoints[4]: </a:t>
          </a:r>
          <a:r>
            <a:rPr lang="ko-KR" sz="1400" b="0" i="0" kern="1200"/>
            <a:t>오른쪽 귀 </a:t>
          </a:r>
          <a:r>
            <a:rPr lang="en-US" sz="1400" b="0" i="0" kern="1200"/>
            <a:t>(Right Ear)</a:t>
          </a:r>
          <a:endParaRPr lang="en-US" sz="1400" kern="1200"/>
        </a:p>
      </dsp:txBody>
      <dsp:txXfrm>
        <a:off x="9577387" y="1587"/>
        <a:ext cx="2047874" cy="1228725"/>
      </dsp:txXfrm>
    </dsp:sp>
    <dsp:sp modelId="{914DCE89-1218-4C63-9873-87728D10A7CF}">
      <dsp:nvSpPr>
        <dsp:cNvPr id="0" name=""/>
        <dsp:cNvSpPr/>
      </dsp:nvSpPr>
      <dsp:spPr>
        <a:xfrm>
          <a:off x="566737" y="1435099"/>
          <a:ext cx="2047874" cy="1228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keypoints[5]: </a:t>
          </a:r>
          <a:r>
            <a:rPr lang="ko-KR" sz="1400" b="0" i="0" kern="1200"/>
            <a:t>왼쪽 귀 </a:t>
          </a:r>
          <a:r>
            <a:rPr lang="en-US" sz="1400" b="0" i="0" kern="1200"/>
            <a:t>(Left Ear)</a:t>
          </a:r>
          <a:endParaRPr lang="en-US" sz="1400" kern="1200"/>
        </a:p>
      </dsp:txBody>
      <dsp:txXfrm>
        <a:off x="566737" y="1435099"/>
        <a:ext cx="2047874" cy="1228725"/>
      </dsp:txXfrm>
    </dsp:sp>
    <dsp:sp modelId="{3D5BFBBB-BBFE-48CB-8D4C-026F258D0EB4}">
      <dsp:nvSpPr>
        <dsp:cNvPr id="0" name=""/>
        <dsp:cNvSpPr/>
      </dsp:nvSpPr>
      <dsp:spPr>
        <a:xfrm>
          <a:off x="2819400" y="1435099"/>
          <a:ext cx="2047874" cy="1228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keypoints[6]: </a:t>
          </a:r>
          <a:r>
            <a:rPr lang="ko-KR" sz="1400" b="0" i="0" kern="1200"/>
            <a:t>왼쪽 눈의 외곽 </a:t>
          </a:r>
          <a:r>
            <a:rPr lang="en-US" sz="1400" b="0" i="0" kern="1200"/>
            <a:t>(Left Eye Outline)</a:t>
          </a:r>
          <a:endParaRPr lang="en-US" sz="1400" kern="1200"/>
        </a:p>
      </dsp:txBody>
      <dsp:txXfrm>
        <a:off x="2819400" y="1435099"/>
        <a:ext cx="2047874" cy="1228725"/>
      </dsp:txXfrm>
    </dsp:sp>
    <dsp:sp modelId="{FE72BEDE-FF30-40E8-8139-1ACF89E2C23F}">
      <dsp:nvSpPr>
        <dsp:cNvPr id="0" name=""/>
        <dsp:cNvSpPr/>
      </dsp:nvSpPr>
      <dsp:spPr>
        <a:xfrm>
          <a:off x="5072062" y="1435099"/>
          <a:ext cx="2047874" cy="1228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keypoints[7]: </a:t>
          </a:r>
          <a:r>
            <a:rPr lang="ko-KR" sz="1400" b="0" i="0" kern="1200"/>
            <a:t>왼쪽 눈의 내부 </a:t>
          </a:r>
          <a:r>
            <a:rPr lang="en-US" sz="1400" b="0" i="0" kern="1200"/>
            <a:t>(Left Eye Inner)</a:t>
          </a:r>
          <a:endParaRPr lang="en-US" sz="1400" kern="1200"/>
        </a:p>
      </dsp:txBody>
      <dsp:txXfrm>
        <a:off x="5072062" y="1435099"/>
        <a:ext cx="2047874" cy="1228725"/>
      </dsp:txXfrm>
    </dsp:sp>
    <dsp:sp modelId="{5D0ABC54-157A-40D1-A198-C8B7DCCEEA0D}">
      <dsp:nvSpPr>
        <dsp:cNvPr id="0" name=""/>
        <dsp:cNvSpPr/>
      </dsp:nvSpPr>
      <dsp:spPr>
        <a:xfrm>
          <a:off x="7324724" y="1435099"/>
          <a:ext cx="2047874" cy="1228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keypoints[8]: </a:t>
          </a:r>
          <a:r>
            <a:rPr lang="ko-KR" sz="1400" b="0" i="0" kern="1200"/>
            <a:t>오른쪽 눈의 외곽 </a:t>
          </a:r>
          <a:r>
            <a:rPr lang="en-US" sz="1400" b="0" i="0" kern="1200"/>
            <a:t>(Right Eye Outline)</a:t>
          </a:r>
          <a:endParaRPr lang="en-US" sz="1400" kern="1200"/>
        </a:p>
      </dsp:txBody>
      <dsp:txXfrm>
        <a:off x="7324724" y="1435099"/>
        <a:ext cx="2047874" cy="1228725"/>
      </dsp:txXfrm>
    </dsp:sp>
    <dsp:sp modelId="{B2D601C4-86D8-44BF-909B-E05A2421A476}">
      <dsp:nvSpPr>
        <dsp:cNvPr id="0" name=""/>
        <dsp:cNvSpPr/>
      </dsp:nvSpPr>
      <dsp:spPr>
        <a:xfrm>
          <a:off x="9577387" y="1435099"/>
          <a:ext cx="2047874" cy="1228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keypoints[9]: </a:t>
          </a:r>
          <a:r>
            <a:rPr lang="ko-KR" sz="1400" b="0" i="0" kern="1200"/>
            <a:t>오른쪽 눈의 내부 </a:t>
          </a:r>
          <a:r>
            <a:rPr lang="en-US" sz="1400" b="0" i="0" kern="1200"/>
            <a:t>(Right Eye Inner)</a:t>
          </a:r>
          <a:endParaRPr lang="en-US" sz="1400" kern="1200"/>
        </a:p>
      </dsp:txBody>
      <dsp:txXfrm>
        <a:off x="9577387" y="1435099"/>
        <a:ext cx="2047874" cy="1228725"/>
      </dsp:txXfrm>
    </dsp:sp>
    <dsp:sp modelId="{25E60781-CC89-4EE6-AB94-6F54FD533BA5}">
      <dsp:nvSpPr>
        <dsp:cNvPr id="0" name=""/>
        <dsp:cNvSpPr/>
      </dsp:nvSpPr>
      <dsp:spPr>
        <a:xfrm>
          <a:off x="566737" y="2868612"/>
          <a:ext cx="2047874" cy="1228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keypoints[10]: </a:t>
          </a:r>
          <a:r>
            <a:rPr lang="ko-KR" sz="1400" b="0" i="0" kern="1200"/>
            <a:t>왼쪽 눈의 눈꺼풀 위 </a:t>
          </a:r>
          <a:r>
            <a:rPr lang="en-US" sz="1400" b="0" i="0" kern="1200"/>
            <a:t>(Left Eyebrow Upper)</a:t>
          </a:r>
          <a:endParaRPr lang="en-US" sz="1400" kern="1200"/>
        </a:p>
      </dsp:txBody>
      <dsp:txXfrm>
        <a:off x="566737" y="2868612"/>
        <a:ext cx="2047874" cy="1228725"/>
      </dsp:txXfrm>
    </dsp:sp>
    <dsp:sp modelId="{B3373069-451C-4D5C-80FF-FC806631269C}">
      <dsp:nvSpPr>
        <dsp:cNvPr id="0" name=""/>
        <dsp:cNvSpPr/>
      </dsp:nvSpPr>
      <dsp:spPr>
        <a:xfrm>
          <a:off x="2819400" y="2868612"/>
          <a:ext cx="2047874" cy="1228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keypoints[11]: </a:t>
          </a:r>
          <a:r>
            <a:rPr lang="ko-KR" sz="1400" b="0" i="0" kern="1200"/>
            <a:t>왼쪽 눈의 눈꺼풀 아래 </a:t>
          </a:r>
          <a:r>
            <a:rPr lang="en-US" sz="1400" b="0" i="0" kern="1200"/>
            <a:t>(Left Eyebrow Lower)</a:t>
          </a:r>
          <a:endParaRPr lang="en-US" sz="1400" kern="1200"/>
        </a:p>
      </dsp:txBody>
      <dsp:txXfrm>
        <a:off x="2819400" y="2868612"/>
        <a:ext cx="2047874" cy="1228725"/>
      </dsp:txXfrm>
    </dsp:sp>
    <dsp:sp modelId="{C72B65FE-5082-40DE-AC9F-8504C8C6DA70}">
      <dsp:nvSpPr>
        <dsp:cNvPr id="0" name=""/>
        <dsp:cNvSpPr/>
      </dsp:nvSpPr>
      <dsp:spPr>
        <a:xfrm>
          <a:off x="5072062" y="2868612"/>
          <a:ext cx="2047874" cy="1228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keypoints[12]: </a:t>
          </a:r>
          <a:r>
            <a:rPr lang="ko-KR" sz="1400" b="0" i="0" kern="1200"/>
            <a:t>오른쪽 눈의 눈꺼풀 위 </a:t>
          </a:r>
          <a:r>
            <a:rPr lang="en-US" sz="1400" b="0" i="0" kern="1200"/>
            <a:t>(Right Eyebrow Upper)</a:t>
          </a:r>
          <a:endParaRPr lang="en-US" sz="1400" kern="1200"/>
        </a:p>
      </dsp:txBody>
      <dsp:txXfrm>
        <a:off x="5072062" y="2868612"/>
        <a:ext cx="2047874" cy="1228725"/>
      </dsp:txXfrm>
    </dsp:sp>
    <dsp:sp modelId="{3E54600D-BF97-4D21-BBB4-40A7FA2CD1FC}">
      <dsp:nvSpPr>
        <dsp:cNvPr id="0" name=""/>
        <dsp:cNvSpPr/>
      </dsp:nvSpPr>
      <dsp:spPr>
        <a:xfrm>
          <a:off x="7324724" y="2868612"/>
          <a:ext cx="2047874" cy="1228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keypoints[13]: </a:t>
          </a:r>
          <a:r>
            <a:rPr lang="ko-KR" sz="1400" b="0" i="0" kern="1200"/>
            <a:t>오른쪽 눈의 눈꺼풀 아래 </a:t>
          </a:r>
          <a:r>
            <a:rPr lang="en-US" sz="1400" b="0" i="0" kern="1200"/>
            <a:t>(Right Eyebrow Lower)</a:t>
          </a:r>
          <a:endParaRPr lang="en-US" sz="1400" kern="1200"/>
        </a:p>
      </dsp:txBody>
      <dsp:txXfrm>
        <a:off x="7324724" y="2868612"/>
        <a:ext cx="2047874" cy="1228725"/>
      </dsp:txXfrm>
    </dsp:sp>
    <dsp:sp modelId="{F8BE0555-4F08-4659-9266-BC9A0B2D310D}">
      <dsp:nvSpPr>
        <dsp:cNvPr id="0" name=""/>
        <dsp:cNvSpPr/>
      </dsp:nvSpPr>
      <dsp:spPr>
        <a:xfrm>
          <a:off x="9577387" y="2868612"/>
          <a:ext cx="2047874" cy="1228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keypoints[14]: </a:t>
          </a:r>
          <a:r>
            <a:rPr lang="ko-KR" sz="1400" b="0" i="0" kern="1200"/>
            <a:t>왼쪽 귀의 외곽 </a:t>
          </a:r>
          <a:r>
            <a:rPr lang="en-US" sz="1400" b="0" i="0" kern="1200"/>
            <a:t>(Left Ear Outline)</a:t>
          </a:r>
          <a:endParaRPr lang="en-US" sz="1400" kern="1200"/>
        </a:p>
      </dsp:txBody>
      <dsp:txXfrm>
        <a:off x="9577387" y="2868612"/>
        <a:ext cx="2047874" cy="1228725"/>
      </dsp:txXfrm>
    </dsp:sp>
    <dsp:sp modelId="{02AA588A-B496-4BF5-959B-1BE5F55AF766}">
      <dsp:nvSpPr>
        <dsp:cNvPr id="0" name=""/>
        <dsp:cNvSpPr/>
      </dsp:nvSpPr>
      <dsp:spPr>
        <a:xfrm>
          <a:off x="5072062" y="4302124"/>
          <a:ext cx="2047874" cy="1228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keypoints[15]: </a:t>
          </a:r>
          <a:r>
            <a:rPr lang="ko-KR" sz="1400" b="0" i="0" kern="1200"/>
            <a:t>오른쪽 귀의 외곽 </a:t>
          </a:r>
          <a:r>
            <a:rPr lang="en-US" sz="1400" b="0" i="0" kern="1200"/>
            <a:t>(Right Ear Outline)</a:t>
          </a:r>
          <a:endParaRPr lang="en-US" sz="1400" kern="1200"/>
        </a:p>
      </dsp:txBody>
      <dsp:txXfrm>
        <a:off x="5072062" y="4302124"/>
        <a:ext cx="2047874" cy="1228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DCCC8-2CB1-4FA4-A01C-4F27E95B2D6E}" type="datetimeFigureOut">
              <a:rPr lang="ko-KR" altLang="en-US" smtClean="0"/>
              <a:t>2023-10-11-Wednesday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55A2C-E95D-47E4-A09A-AE03764E1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804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안녕하세요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얼굴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특징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검출을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통한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스티커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/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이모티콘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응용을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주제로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발표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할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박명은입니다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55A2C-E95D-47E4-A09A-AE03764E10C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63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앞에서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본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관절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포인트들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중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필요한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포인트를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사용하여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특징점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정보를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가져올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수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55A2C-E95D-47E4-A09A-AE03764E10C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77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이것은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위에서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사용한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코드를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통해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오른쪽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눈,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왼쪽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눈, 코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끝부분을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표시해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본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것입니다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55A2C-E95D-47E4-A09A-AE03764E10C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68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여기서는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제가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여러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스티커들을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선택하여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볼 수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있도록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tkinter를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사용해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목차를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만든것입니다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코드를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보시면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필요한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모듈을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불러오고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각각의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스티커를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선택했을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때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해당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모듈의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함수를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호출하고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위젯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클릭시에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run_code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()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함수를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실행하고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스티커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각각의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이름을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목차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항목에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추가하는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내용입니다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55A2C-E95D-47E4-A09A-AE03764E10C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60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코드를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통해서는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55A2C-E95D-47E4-A09A-AE03764E10C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44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이렇게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오른쪽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눈,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왼쪽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눈, 코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끝부분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각각의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위치를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활용하여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해당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위치에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스티커를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붙일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수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있게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55A2C-E95D-47E4-A09A-AE03764E10C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712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스티커를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영상에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나오는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인물의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얼굴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위에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붙이기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위해서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이러한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overlay()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함수를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만들어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사용했습니다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여기서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image는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원본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이미지이고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overlay_image는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사용할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스티커이고요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x는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overlay를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적용할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x좌표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y는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overlay를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적용할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y좌표입니다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그리고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다시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overlay_h는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overlay_image의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높이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overlay_w는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overlay_image의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너비이고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_는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체널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수인데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여기서는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사용되지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않아서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_를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사용했습니다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그리고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각각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상하좌우로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이동한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위치로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overlay_image의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길이와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너비를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나타낼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수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있게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표현한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것입니다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그리고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overlay_alpha는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overlay_image의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알파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채널을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가져와서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0~1의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범위로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정규화하였습니다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overlay_rgb는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overlay_image의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RGB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채널을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가져오는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것인데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여기서는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알파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채널을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제외한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처음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세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개의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채널을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가져온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것입니다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55A2C-E95D-47E4-A09A-AE03764E10C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251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여기서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자세한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설명을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드리면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덮어씌울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투명한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부분을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갖고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있기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때문에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이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투명한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부분을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나타내는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알파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채널을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포함한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4채널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이미지이고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대상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영상의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RGB로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구성된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3채널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이 4태널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알파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채널은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0~255로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표현할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수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있는데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255로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나누어서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0~1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사이의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숫자로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정규화하여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사용하고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0에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가까울수록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투명하고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1에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가까울수록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불투명합니다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따라서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덮어씌울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곱하기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mask_image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더하기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대상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곱하기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1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빼기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mask_image를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통해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결과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추출할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수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55A2C-E95D-47E4-A09A-AE03764E10C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756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여기서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보시는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바와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같이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덮어씌울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mask_image를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곱한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후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대상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(1 –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mask_image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)를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곱한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값을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더하면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뒤에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값이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0이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돼서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없어지므로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덮어씌울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값만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남아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결과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대상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부분에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스티커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즉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덮어씌울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나타나게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되는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것입니다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55A2C-E95D-47E4-A09A-AE03764E10C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427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이것도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이런식으로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계산을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해봄에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따라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결과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바뀌게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되는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것을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확인할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수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55A2C-E95D-47E4-A09A-AE03764E10C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29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위의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식에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따라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코드를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작성하면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같은데요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이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부분은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알파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채널에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따라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RGB값에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가중치를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적용한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것이고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overlay_alpha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[:, :, None]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부분은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알파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채널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값을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2D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배열로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확장하여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RGB값과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곱할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수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있도록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한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것입니다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그리고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원본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이미지에서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오버레이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영역에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해당하는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부분을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가져오고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1 –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overlay_alpha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[:, :, None]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에서는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알파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채널의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보수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값을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적용하여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투명한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부분에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해당하는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부분을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가져옵니다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따라서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최종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이미지를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원본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이미지의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특정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위치에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적용하는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효과를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얻을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수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있게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됩니다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한컴바탕"/>
              <a:ea typeface="한컴바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55A2C-E95D-47E4-A09A-AE03764E10C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291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먼저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목차는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이러합니다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55A2C-E95D-47E4-A09A-AE03764E10C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700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코드는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이미지의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높이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너비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채널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수를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가져와서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상대적인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좌표를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내의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실제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좌표로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변환한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것이고요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스티커의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크기를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조정하고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조정한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BGR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형식의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이미지를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BGRA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형식으로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변환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후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앞서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설명한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overlay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함수를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호출하여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얼굴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영역에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이미지를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오버레이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합니다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마지막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이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부분은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스티커가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overlay된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이미지를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보여주고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여기서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화면의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크기를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곱하기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0.3으로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조정하였습니다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그리고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q버튼을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사용하여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반복문이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종료될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수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있게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했습니다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55A2C-E95D-47E4-A09A-AE03764E10C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21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또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다른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스티커를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붙인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이미지이고요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55A2C-E95D-47E4-A09A-AE03764E10C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887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앞선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영상에서는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머리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위쪽의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공간이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없어서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다른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영상도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사용하여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이렇게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모자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55A2C-E95D-47E4-A09A-AE03764E10C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095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새싹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스티커도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붙여보았습니다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55A2C-E95D-47E4-A09A-AE03764E10C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874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실습 영상입니다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55A2C-E95D-47E4-A09A-AE03764E10C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408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이상으로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발표를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마치겠습니다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감사합니다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55A2C-E95D-47E4-A09A-AE03764E10C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369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제가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얼굴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특징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검출을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위해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사용한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도구는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mediapipe입니다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mediapipe는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Google에서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개발한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오픈소스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프레임워크로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컴퓨터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비전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머신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러닝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머신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비전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파이프라인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작성을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위한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도구입니다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mediapipe를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사용하면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실시간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비디오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및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오디오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데이터를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처리하고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얼굴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감지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객체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추적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자세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추정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등과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같은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다양한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컴퓨터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비전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및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머신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러닝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기능을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구현할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수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mediapipe는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파이썬과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C++을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지원하며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파이프라인을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구축하고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실행하기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위해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개발자가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사용할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수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있는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많은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모듈과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클래스를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제공합니다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또한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고성능의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미리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학습된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모델과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템플릿을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포함하고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있어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개발자들이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쉽게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사용할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수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있습니다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한컴바탕"/>
              <a:ea typeface="한컴바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55A2C-E95D-47E4-A09A-AE03764E10C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42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mediapipe에서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제공하는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주요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기능은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다음과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같습니다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및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비디오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프레임에서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객체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감지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및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추적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얼굴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감지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및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랜드마크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추출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손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감지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및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랜드마크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추출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자세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추정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키포인트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추적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),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웹캠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비디오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데이터에서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실시간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추적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및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분석이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위의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기능을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사용하기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위해서는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Mediapipe에서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제공하는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각각의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모듈과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클래스를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사용해야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합니다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예를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들어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얼굴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감지와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랜드마크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추출을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위해서는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FaceDetection과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FaceLandmark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클래스를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사용할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수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있습니다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한컴바탕"/>
              <a:ea typeface="한컴바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55A2C-E95D-47E4-A09A-AE03764E10C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333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여기서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제가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사용한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것은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FaceDetection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55A2C-E95D-47E4-A09A-AE03764E10C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098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FaceDetection은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얼굴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감지를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위한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모듈로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또는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비디오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프레임에서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얼굴을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식별하고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해당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얼굴의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경계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상자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(Bounding Box)를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추출합니다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그리고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실시간으로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작동이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가능하고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얼굴의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위치와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해당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얼굴이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포함된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경계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상자의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좌표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제공해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줍니다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한컴바탕"/>
              <a:ea typeface="한컴바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55A2C-E95D-47E4-A09A-AE03764E10C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941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FaceDetection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을 사용하기 위해서는 다음과 같은 단계를 따릅니다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: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먼저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mediapipe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를 임포트하고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FaceDetection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클래스의 인스턴스를 생성합니다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그리고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얼굴을 감지할 이미지 또는 비디오 프레임을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로드해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오는데요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여기서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cv2.IMREAD_UNCHANGED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를 사용하는 이유는 뒤에서 설명하겠지만 알파 채널이라는 투명한 색을 나타내는 채널도 함께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읽어들이기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위해 사용합니다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55A2C-E95D-47E4-A09A-AE03764E10C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63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그리고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로드한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이미지를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RGB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형식으로 변환합니다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4.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이미지 또는 비디오 프레임을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process()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메서드에 전달하여 얼굴을 감지하고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5. results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객체에서 얼굴 감지 결과를 추출합니다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results.detections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속성을 사용하여 얼굴 감지 정보에 접근할 수 있습니다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얼굴 감지 결과에는 얼굴의 경계 상자의 좌표와 신뢰도 등의 정보가 포함됩니다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이를 통해 감지된 얼굴에 대한 추가적인 분석이나 작업을 수행할 수 있습니다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위의 코드를 실행하면 이미지에서 감지된 얼굴의 경계 상자 좌표를 추출할 수 있습니다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또한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,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비디오 프레임에서도 동일한 방식으로 얼굴을 감지할 수 있습니다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55A2C-E95D-47E4-A09A-AE03764E10C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054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이것은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FaceDetection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모델에서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제공하는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얼굴의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특정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위치를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나타내기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위한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관절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(landmark)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포인트입니다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55A2C-E95D-47E4-A09A-AE03764E10C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449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DD0B0-0DD7-489D-2A63-2528B13A1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EE3BD5-034F-5B81-0347-6C35AC44F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8DFE03-031E-1E53-C82F-6DAD987DD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B68F-FFD0-4546-9291-F9821818CB3E}" type="datetimeFigureOut">
              <a:rPr lang="ko-KR" altLang="en-US" smtClean="0"/>
              <a:t>2023-10-11-Wednesday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A0D16-8DC7-CAC9-B1FE-934EBA942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671D91-694C-B81C-9F42-90BC71721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B0D5-D7B0-4EE6-A966-ED84E13EF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644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8E739-A64E-D6DE-5766-1810537C4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CB3107-A3A0-A998-39DA-FC485DD99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3982F6-B638-742F-77F5-0931DE874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B68F-FFD0-4546-9291-F9821818CB3E}" type="datetimeFigureOut">
              <a:rPr lang="ko-KR" altLang="en-US" smtClean="0"/>
              <a:t>2023-10-11-Wednesday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129F99-3ACC-2335-A3F8-A058C15F3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EAD4B1-5F3E-04D7-8AB2-704AE76A8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B0D5-D7B0-4EE6-A966-ED84E13EF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224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19173-7582-A8AF-17B9-A3B14390E3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00A707-5221-AD50-FB4A-49CE34BF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7B5132-D1C8-51FE-50BF-7EF259DE6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B68F-FFD0-4546-9291-F9821818CB3E}" type="datetimeFigureOut">
              <a:rPr lang="ko-KR" altLang="en-US" smtClean="0"/>
              <a:t>2023-10-11-Wednesday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A6C612-8380-BB6E-0FC5-F09EFA592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8888E8-DCF9-241A-09A3-01717D4A3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B0D5-D7B0-4EE6-A966-ED84E13EF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736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23D91-6008-402F-0434-82B8BE5C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467C2-EE59-4A8A-9923-8A1A68938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0E59C4-B8FF-ACC5-FA51-F76BAD31B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B68F-FFD0-4546-9291-F9821818CB3E}" type="datetimeFigureOut">
              <a:rPr lang="ko-KR" altLang="en-US" smtClean="0"/>
              <a:t>2023-10-11-Wednesday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C81131-0C2D-BE18-B132-C37C7485A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748F32-BCB5-DEE1-50E8-8AF18796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B0D5-D7B0-4EE6-A966-ED84E13EF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08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36489F-7205-FFC8-8CF1-001171FA3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F91EDA-A5E0-159E-BF3D-DEA8CE698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C1F50A-36FB-484D-EFE7-955C4A8BA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B68F-FFD0-4546-9291-F9821818CB3E}" type="datetimeFigureOut">
              <a:rPr lang="ko-KR" altLang="en-US" smtClean="0"/>
              <a:t>2023-10-11-Wednesday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28E72-5EFC-6980-946C-6D19F865D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147497-0333-46D2-E31E-BC2562B4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B0D5-D7B0-4EE6-A966-ED84E13EF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78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80AE4-DF32-CDE7-2924-8A84FFA5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C2CDC4-A683-A4C4-BD73-24F349189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4027DC-9B02-7F02-94BD-EF110FA23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12F511-D393-D880-B795-86B6A2EA6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B68F-FFD0-4546-9291-F9821818CB3E}" type="datetimeFigureOut">
              <a:rPr lang="ko-KR" altLang="en-US" smtClean="0"/>
              <a:t>2023-10-11-Wednesday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FD337A-7FDB-B08C-F223-2E4201914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862023-883F-CDA1-3E11-4B943EFC5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B0D5-D7B0-4EE6-A966-ED84E13EF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440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B90DF-B6E1-68B6-453A-1892FEF29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F2ED0A-5CE0-C2D6-6E10-8420A9556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66D562-AF7F-368A-D5C9-08CCF84C1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EEC620-400A-D0F8-A405-F570F88C0E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DC382B7-02D2-4ABC-5C78-FF3334137C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066F30-6163-A91E-69C0-96D0E56E8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B68F-FFD0-4546-9291-F9821818CB3E}" type="datetimeFigureOut">
              <a:rPr lang="ko-KR" altLang="en-US" smtClean="0"/>
              <a:t>2023-10-11-Wednesday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C3EB31-9CF5-92B1-FF32-6DACC0DFC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91E4E9-6EAE-D367-1115-C0B657074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B0D5-D7B0-4EE6-A966-ED84E13EF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239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84CD2-98A3-3A89-3ED9-6DB32A47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E56129-69E2-3C85-C571-3CFB44E4C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B68F-FFD0-4546-9291-F9821818CB3E}" type="datetimeFigureOut">
              <a:rPr lang="ko-KR" altLang="en-US" smtClean="0"/>
              <a:t>2023-10-11-Wednesday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CE5974-E7D7-A355-CB87-ABE5210DE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4E9AB3-C1D4-F865-F7E6-890F88E9D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B0D5-D7B0-4EE6-A966-ED84E13EF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5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65F48D-8B98-0B21-BC8A-28492C14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B68F-FFD0-4546-9291-F9821818CB3E}" type="datetimeFigureOut">
              <a:rPr lang="ko-KR" altLang="en-US" smtClean="0"/>
              <a:t>2023-10-11-Wednesday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6BD6D5-3719-78D9-4D87-0EE6B790F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1914DE-C8CC-6B64-B7BE-9D177929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B0D5-D7B0-4EE6-A966-ED84E13EF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290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F0B76-9791-2A7A-0741-623807690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32A77-AA7C-01BA-C4D3-784E253DC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45109B-7D4A-2ECA-843D-9A1F3FC22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FB303D-EF5B-A825-CE94-294D94846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B68F-FFD0-4546-9291-F9821818CB3E}" type="datetimeFigureOut">
              <a:rPr lang="ko-KR" altLang="en-US" smtClean="0"/>
              <a:t>2023-10-11-Wednesday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6960F2-A8C5-1202-BC5B-AFB247E1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84A60A-0969-D9D1-B16D-68654AD7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B0D5-D7B0-4EE6-A966-ED84E13EF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550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0494D-BCC8-823A-A083-359D33132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1C1F96-0831-3130-8E43-BB6AF8196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A90C7D-D1FD-BB17-EA1B-796379BC9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2097AF-F114-F938-51E6-2F3E01651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3B68F-FFD0-4546-9291-F9821818CB3E}" type="datetimeFigureOut">
              <a:rPr lang="ko-KR" altLang="en-US" smtClean="0"/>
              <a:t>2023-10-11-Wednesday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D25B3F-48ED-2B03-33E9-EA33BE4E1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FB72A6-82D6-07CF-D5B7-7359E2FA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B0D5-D7B0-4EE6-A966-ED84E13EF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37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C2FF1E-3CD0-7B39-B3D5-E16C30EA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11B276-FBC6-3049-4C5B-12765A28D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68841-04B9-0D72-5543-AFC69B6C9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3B68F-FFD0-4546-9291-F9821818CB3E}" type="datetimeFigureOut">
              <a:rPr lang="ko-KR" altLang="en-US" smtClean="0"/>
              <a:t>2023-10-11-Wednesday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8CA87C-DAED-90AB-1D24-789DA2404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AA1C58-9264-51F8-2DB5-626525F52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2B0D5-D7B0-4EE6-A966-ED84E13EF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788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0D5873-60F4-3D4D-B004-BDBA1FAEF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1884" y="3790770"/>
            <a:ext cx="5799451" cy="1377577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400" b="1" i="0" dirty="0">
                <a:effectLst/>
                <a:latin typeface="Arial" panose="020B0604020202020204" pitchFamily="34" charset="0"/>
              </a:rPr>
              <a:t>얼굴 특징 검출을 통한 스티커</a:t>
            </a:r>
            <a:r>
              <a:rPr lang="en-US" altLang="ko-KR" sz="4400" b="1" i="0" dirty="0">
                <a:effectLst/>
                <a:latin typeface="Arial" panose="020B0604020202020204" pitchFamily="34" charset="0"/>
              </a:rPr>
              <a:t>/</a:t>
            </a:r>
            <a:r>
              <a:rPr lang="ko-KR" altLang="en-US" sz="4400" b="1" i="0" dirty="0">
                <a:effectLst/>
                <a:latin typeface="Arial" panose="020B0604020202020204" pitchFamily="34" charset="0"/>
              </a:rPr>
              <a:t>이모티콘 응용</a:t>
            </a:r>
            <a:endParaRPr lang="ko-KR" altLang="en-US" sz="44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ED563-D1EB-5461-E448-E483DDC57E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3808" y="5587068"/>
            <a:ext cx="4805691" cy="423117"/>
          </a:xfrm>
        </p:spPr>
        <p:txBody>
          <a:bodyPr anchor="b">
            <a:normAutofit fontScale="92500" lnSpcReduction="10000"/>
          </a:bodyPr>
          <a:lstStyle/>
          <a:p>
            <a:pPr algn="l"/>
            <a:r>
              <a:rPr lang="ko-KR" altLang="en-US" sz="2800" b="1" dirty="0">
                <a:solidFill>
                  <a:schemeClr val="tx2"/>
                </a:solidFill>
              </a:rPr>
              <a:t>박명은</a:t>
            </a:r>
          </a:p>
        </p:txBody>
      </p:sp>
      <p:pic>
        <p:nvPicPr>
          <p:cNvPr id="37" name="Graphic 20" descr="Moustache Face with Solid Fill">
            <a:extLst>
              <a:ext uri="{FF2B5EF4-FFF2-40B4-BE49-F238E27FC236}">
                <a16:creationId xmlns:a16="http://schemas.microsoft.com/office/drawing/2014/main" id="{9AB5ADE3-61E0-5604-36F8-460C272FD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29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: Shape 30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9123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3A82B8-7C29-5EFD-E123-E2C2722E2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884459" cy="169384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B7A65F7-7D00-C8C0-AF49-D02BF36E28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12" t="40462" b="14320"/>
          <a:stretch/>
        </p:blipFill>
        <p:spPr>
          <a:xfrm>
            <a:off x="119270" y="1693841"/>
            <a:ext cx="9755673" cy="44209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BFA3D93-D3C5-AF27-2A17-685CFE959B60}"/>
              </a:ext>
            </a:extLst>
          </p:cNvPr>
          <p:cNvSpPr/>
          <p:nvPr/>
        </p:nvSpPr>
        <p:spPr>
          <a:xfrm>
            <a:off x="899045" y="2958097"/>
            <a:ext cx="5331550" cy="1129085"/>
          </a:xfrm>
          <a:prstGeom prst="rect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A6FE83-5B80-7C67-5F18-F62CED2433C9}"/>
              </a:ext>
            </a:extLst>
          </p:cNvPr>
          <p:cNvSpPr/>
          <p:nvPr/>
        </p:nvSpPr>
        <p:spPr>
          <a:xfrm>
            <a:off x="6293914" y="1173030"/>
            <a:ext cx="4806107" cy="12085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이미지를 다시 쓰기 가능하도록 설정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이미지의 색상 공간을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RGB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로 변환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감지된 얼굴이 있는 경우 실행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감지된 얼굴 각각에 대해 반복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DEAB4B3-CA99-1325-D5C2-7447BC1A3E64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603805" y="1777329"/>
            <a:ext cx="1690109" cy="60429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C3478E-5C09-604C-04F5-3DB6A6B3D6B8}"/>
              </a:ext>
            </a:extLst>
          </p:cNvPr>
          <p:cNvSpPr/>
          <p:nvPr/>
        </p:nvSpPr>
        <p:spPr>
          <a:xfrm>
            <a:off x="6432607" y="2958097"/>
            <a:ext cx="5711687" cy="10493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얼굴 감지에서 추출된 상대적인 </a:t>
            </a:r>
            <a:r>
              <a:rPr lang="ko-KR" altLang="en-US" b="1" dirty="0" err="1">
                <a:solidFill>
                  <a:schemeClr val="accent5">
                    <a:lumMod val="75000"/>
                  </a:schemeClr>
                </a:solidFill>
              </a:rPr>
              <a:t>특징점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 정보를 가져옴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각각 오른쪽 눈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왼쪽 눈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코 끝 부분에 해당하는 </a:t>
            </a:r>
            <a:r>
              <a:rPr lang="ko-KR" altLang="en-US" b="1" dirty="0" err="1">
                <a:solidFill>
                  <a:schemeClr val="accent5">
                    <a:lumMod val="75000"/>
                  </a:schemeClr>
                </a:solidFill>
              </a:rPr>
              <a:t>특징점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 정보를 가져옴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C2760FB-4345-73B2-C2C8-D52FE3F7E9D8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6230595" y="3482777"/>
            <a:ext cx="202012" cy="3986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737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3F99820-FA0C-9D9A-1826-B6365874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90500"/>
            <a:ext cx="8067675" cy="1076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B50B5D-BB94-5F93-9090-27387F41D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5" y="190500"/>
            <a:ext cx="1099185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13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F638C6-4D60-18D7-6017-92DF0E54B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92" y="0"/>
            <a:ext cx="5171153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9127308-2BE3-E23C-379B-78E16A4505E3}"/>
              </a:ext>
            </a:extLst>
          </p:cNvPr>
          <p:cNvSpPr/>
          <p:nvPr/>
        </p:nvSpPr>
        <p:spPr>
          <a:xfrm>
            <a:off x="6310685" y="20207"/>
            <a:ext cx="5009322" cy="97005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필요한 모듈을 불러옴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FA09FC-31E3-9E6F-2841-BDCF0F69289E}"/>
              </a:ext>
            </a:extLst>
          </p:cNvPr>
          <p:cNvSpPr/>
          <p:nvPr/>
        </p:nvSpPr>
        <p:spPr>
          <a:xfrm>
            <a:off x="6310685" y="1758559"/>
            <a:ext cx="5009322" cy="97005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각각의 스티커를 선택했을 때 </a:t>
            </a:r>
            <a:endParaRPr lang="en-US" altLang="ko-KR" sz="2000" b="1" dirty="0"/>
          </a:p>
          <a:p>
            <a:pPr algn="ctr"/>
            <a:r>
              <a:rPr lang="ko-KR" altLang="en-US" sz="2000" b="1"/>
              <a:t>해당 모듈의 함수 호출</a:t>
            </a:r>
            <a:endParaRPr lang="ko-KR" altLang="en-US" sz="20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A173F9-5B9B-49C0-1F9E-A24DEE3A6836}"/>
              </a:ext>
            </a:extLst>
          </p:cNvPr>
          <p:cNvSpPr/>
          <p:nvPr/>
        </p:nvSpPr>
        <p:spPr>
          <a:xfrm>
            <a:off x="6310685" y="3496911"/>
            <a:ext cx="5009322" cy="97005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위젯 </a:t>
            </a:r>
            <a:r>
              <a:rPr lang="ko-KR" altLang="en-US" sz="2000" b="1" dirty="0" err="1"/>
              <a:t>클릭시</a:t>
            </a:r>
            <a:r>
              <a:rPr lang="ko-KR" altLang="en-US" sz="2000" b="1" dirty="0"/>
              <a:t> </a:t>
            </a:r>
            <a:r>
              <a:rPr lang="en-US" altLang="ko-KR" sz="2000" b="1" dirty="0" err="1"/>
              <a:t>run_code</a:t>
            </a:r>
            <a:r>
              <a:rPr lang="en-US" altLang="ko-KR" sz="2000" b="1" dirty="0"/>
              <a:t>() </a:t>
            </a:r>
            <a:r>
              <a:rPr lang="ko-KR" altLang="en-US" sz="2000" b="1" dirty="0"/>
              <a:t>함수를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D2349E-BE52-0C5F-7D12-E6FC7E1B7C40}"/>
              </a:ext>
            </a:extLst>
          </p:cNvPr>
          <p:cNvSpPr/>
          <p:nvPr/>
        </p:nvSpPr>
        <p:spPr>
          <a:xfrm>
            <a:off x="6310685" y="5235263"/>
            <a:ext cx="5009322" cy="97005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/>
              <a:t>스티커 </a:t>
            </a:r>
            <a:r>
              <a:rPr lang="ko-KR" altLang="en-US" sz="2000" b="1" dirty="0"/>
              <a:t>각각의 이름을 목차 항목에 추가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4D5ADC-F264-932C-D9E8-EB680F2410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882"/>
          <a:stretch/>
        </p:blipFill>
        <p:spPr>
          <a:xfrm>
            <a:off x="4309606" y="4532867"/>
            <a:ext cx="1889761" cy="172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2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3FCDA6-64C1-DEEF-86AF-C1E1927F7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145" y="0"/>
            <a:ext cx="7539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49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6023C7-8819-0C30-22DB-0D90442F6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90500"/>
            <a:ext cx="1099185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53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71DFE9-C6A3-2979-03C8-33EEF3A0D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706"/>
            <a:ext cx="12192000" cy="174928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571526-029F-EBDE-308C-8A911854525A}"/>
              </a:ext>
            </a:extLst>
          </p:cNvPr>
          <p:cNvGrpSpPr/>
          <p:nvPr/>
        </p:nvGrpSpPr>
        <p:grpSpPr>
          <a:xfrm>
            <a:off x="2957886" y="618489"/>
            <a:ext cx="5846275" cy="383373"/>
            <a:chOff x="0" y="1998482"/>
            <a:chExt cx="6824285" cy="38691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3BECB5E-B722-EE79-BDCC-81EA38B9E6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" r="67337" b="88701"/>
            <a:stretch/>
          </p:blipFill>
          <p:spPr>
            <a:xfrm>
              <a:off x="0" y="1998482"/>
              <a:ext cx="6824285" cy="38691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FDD4D42-168D-4ACF-B88D-44E7F5228106}"/>
                </a:ext>
              </a:extLst>
            </p:cNvPr>
            <p:cNvSpPr/>
            <p:nvPr/>
          </p:nvSpPr>
          <p:spPr>
            <a:xfrm>
              <a:off x="540690" y="1998482"/>
              <a:ext cx="4866198" cy="386910"/>
            </a:xfrm>
            <a:prstGeom prst="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B32A6F-EB4D-35A1-8C47-A74E0E5A7CAF}"/>
              </a:ext>
            </a:extLst>
          </p:cNvPr>
          <p:cNvSpPr/>
          <p:nvPr/>
        </p:nvSpPr>
        <p:spPr>
          <a:xfrm>
            <a:off x="7976193" y="212268"/>
            <a:ext cx="4108757" cy="12085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image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: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 원본 이미지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x : overlay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를 적용할 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x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좌표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y : overlay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를 적용할 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y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좌표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altLang="ko-KR" b="1" dirty="0" err="1">
                <a:solidFill>
                  <a:schemeClr val="accent6">
                    <a:lumMod val="50000"/>
                  </a:schemeClr>
                </a:solidFill>
              </a:rPr>
              <a:t>overlay_image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 : 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스티커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이모티콘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027541E-5095-87C2-2254-611A0501C4BD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7589896" y="810176"/>
            <a:ext cx="386297" cy="639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206332F-AC88-7856-0B52-7B92F0855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1" t="11115" r="67337" b="80110"/>
          <a:stretch/>
        </p:blipFill>
        <p:spPr>
          <a:xfrm>
            <a:off x="77524" y="2273029"/>
            <a:ext cx="6639340" cy="294578"/>
          </a:xfrm>
          <a:prstGeom prst="rect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EBFFC2-A74B-372A-B8B3-ED26C74C9F34}"/>
              </a:ext>
            </a:extLst>
          </p:cNvPr>
          <p:cNvSpPr/>
          <p:nvPr/>
        </p:nvSpPr>
        <p:spPr>
          <a:xfrm>
            <a:off x="7092563" y="1858895"/>
            <a:ext cx="5001372" cy="11228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accent6">
                    <a:lumMod val="50000"/>
                  </a:schemeClr>
                </a:solidFill>
              </a:rPr>
              <a:t>overlay_h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: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accent6">
                    <a:lumMod val="50000"/>
                  </a:schemeClr>
                </a:solidFill>
              </a:rPr>
              <a:t>overlay_image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의 높이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altLang="ko-KR" b="1" dirty="0" err="1">
                <a:solidFill>
                  <a:schemeClr val="accent6">
                    <a:lumMod val="50000"/>
                  </a:schemeClr>
                </a:solidFill>
              </a:rPr>
              <a:t>overlay_w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: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accent6">
                    <a:lumMod val="50000"/>
                  </a:schemeClr>
                </a:solidFill>
              </a:rPr>
              <a:t>overlay_image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의 너비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_ : 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채널 수 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여기서는 해당 값이 사용되지 않음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8B19CB7-B3E8-EF00-1D8C-D85DE52D2B56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6716864" y="2420318"/>
            <a:ext cx="375699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499E39-0E2D-9E82-C9D4-21A6B7C78142}"/>
              </a:ext>
            </a:extLst>
          </p:cNvPr>
          <p:cNvSpPr/>
          <p:nvPr/>
        </p:nvSpPr>
        <p:spPr>
          <a:xfrm>
            <a:off x="5224007" y="3097540"/>
            <a:ext cx="6874278" cy="14201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accent6">
                    <a:lumMod val="50000"/>
                  </a:schemeClr>
                </a:solidFill>
              </a:rPr>
              <a:t>y_start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 : </a:t>
            </a:r>
            <a:r>
              <a:rPr lang="en-US" altLang="ko-KR" b="1" dirty="0" err="1">
                <a:solidFill>
                  <a:schemeClr val="accent6">
                    <a:lumMod val="50000"/>
                  </a:schemeClr>
                </a:solidFill>
              </a:rPr>
              <a:t>overlay_image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의 중심으로부터 위로 이동한 위치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altLang="ko-KR" b="1" dirty="0" err="1">
                <a:solidFill>
                  <a:schemeClr val="accent6">
                    <a:lumMod val="50000"/>
                  </a:schemeClr>
                </a:solidFill>
              </a:rPr>
              <a:t>y_end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 : </a:t>
            </a:r>
            <a:r>
              <a:rPr lang="en-US" altLang="ko-KR" b="1" dirty="0" err="1">
                <a:solidFill>
                  <a:schemeClr val="accent6">
                    <a:lumMod val="50000"/>
                  </a:schemeClr>
                </a:solidFill>
              </a:rPr>
              <a:t>overlay_image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의 중심으로부터 아래로 이동한 위치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altLang="ko-KR" b="1" dirty="0" err="1">
                <a:solidFill>
                  <a:schemeClr val="accent6">
                    <a:lumMod val="50000"/>
                  </a:schemeClr>
                </a:solidFill>
              </a:rPr>
              <a:t>x_start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 : </a:t>
            </a:r>
            <a:r>
              <a:rPr lang="en-US" altLang="ko-KR" b="1" dirty="0" err="1">
                <a:solidFill>
                  <a:schemeClr val="accent6">
                    <a:lumMod val="50000"/>
                  </a:schemeClr>
                </a:solidFill>
              </a:rPr>
              <a:t>overlay_image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의 중심으로부터 왼쪽으로 이동한 위치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altLang="ko-KR" b="1" dirty="0" err="1">
                <a:solidFill>
                  <a:schemeClr val="accent6">
                    <a:lumMod val="50000"/>
                  </a:schemeClr>
                </a:solidFill>
              </a:rPr>
              <a:t>x_end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 : </a:t>
            </a:r>
            <a:r>
              <a:rPr lang="en-US" altLang="ko-KR" b="1" dirty="0" err="1">
                <a:solidFill>
                  <a:schemeClr val="accent6">
                    <a:lumMod val="50000"/>
                  </a:schemeClr>
                </a:solidFill>
              </a:rPr>
              <a:t>overlay_image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의 중심으로부터 오른쪽으로 이동한 위치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85370C9-D428-9B46-0A40-992A495AD855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>
            <a:off x="4273826" y="3807622"/>
            <a:ext cx="950181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A2168451-B608-C65D-F5B8-1C0CEA984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1" t="20128" r="78746" b="43380"/>
          <a:stretch/>
        </p:blipFill>
        <p:spPr>
          <a:xfrm>
            <a:off x="115293" y="3195087"/>
            <a:ext cx="4158533" cy="1225070"/>
          </a:xfrm>
          <a:prstGeom prst="rect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4797E8C-96E3-886C-0FE6-2C636CCC9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3" t="62670" r="67686" b="27986"/>
          <a:stretch/>
        </p:blipFill>
        <p:spPr>
          <a:xfrm>
            <a:off x="77524" y="4997754"/>
            <a:ext cx="6198042" cy="299994"/>
          </a:xfrm>
          <a:prstGeom prst="rect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C2FDF0D2-87A3-5A6B-8E3F-1891CAB6C93F}"/>
              </a:ext>
            </a:extLst>
          </p:cNvPr>
          <p:cNvSpPr/>
          <p:nvPr/>
        </p:nvSpPr>
        <p:spPr>
          <a:xfrm>
            <a:off x="6392850" y="4633504"/>
            <a:ext cx="5709036" cy="10039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accent6">
                    <a:lumMod val="50000"/>
                  </a:schemeClr>
                </a:solidFill>
              </a:rPr>
              <a:t>overlay_image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의 알파 채널을 가져옴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알파 채널 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: 0~255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의 값으로 픽셀의 투명도를 나타냄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/ 255.0 : 0~1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의 범위로 정규화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87CB8D6-1513-7182-D0EB-2BEEADE96134}"/>
              </a:ext>
            </a:extLst>
          </p:cNvPr>
          <p:cNvCxnSpPr>
            <a:cxnSpLocks/>
            <a:stCxn id="40" idx="3"/>
            <a:endCxn id="45" idx="1"/>
          </p:cNvCxnSpPr>
          <p:nvPr/>
        </p:nvCxnSpPr>
        <p:spPr>
          <a:xfrm flipV="1">
            <a:off x="6275566" y="5135489"/>
            <a:ext cx="117284" cy="1226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75C78F1E-8F84-EC76-665E-470FF8290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1" t="72680" r="73306" b="18382"/>
          <a:stretch/>
        </p:blipFill>
        <p:spPr>
          <a:xfrm>
            <a:off x="77524" y="6055863"/>
            <a:ext cx="5108714" cy="286959"/>
          </a:xfrm>
          <a:prstGeom prst="rect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FE3B03A5-30CB-77D0-BB6C-F0F39AB6E4A8}"/>
              </a:ext>
            </a:extLst>
          </p:cNvPr>
          <p:cNvSpPr/>
          <p:nvPr/>
        </p:nvSpPr>
        <p:spPr>
          <a:xfrm>
            <a:off x="5824330" y="5766371"/>
            <a:ext cx="6277556" cy="8656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accent6">
                    <a:lumMod val="50000"/>
                  </a:schemeClr>
                </a:solidFill>
              </a:rPr>
              <a:t>overlay_image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의 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RGB 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채널을 가져옴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여기서는 알파 채널을 제외한 처음 세 개의 채널을 가져옴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1E5FB74-296D-C8F2-B8A9-4E66A2FBE488}"/>
              </a:ext>
            </a:extLst>
          </p:cNvPr>
          <p:cNvCxnSpPr>
            <a:cxnSpLocks/>
            <a:stCxn id="55" idx="3"/>
            <a:endCxn id="63" idx="1"/>
          </p:cNvCxnSpPr>
          <p:nvPr/>
        </p:nvCxnSpPr>
        <p:spPr>
          <a:xfrm flipV="1">
            <a:off x="5186238" y="6199209"/>
            <a:ext cx="638092" cy="13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232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F6EBF0-9998-3BDD-F7FE-8356BADBF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25"/>
            <a:ext cx="12192000" cy="67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39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100863-0354-5C2E-5B8C-5CA8465D9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7845"/>
            <a:ext cx="12192000" cy="350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67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EF71BCA-BF48-436F-9E98-44CB6185F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8812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5529B7-4D19-1FDE-BCB4-422FE1E3A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81222"/>
            <a:ext cx="12192000" cy="397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33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93EF27-9BA7-FEEC-8FCC-4943683F21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393"/>
          <a:stretch/>
        </p:blipFill>
        <p:spPr>
          <a:xfrm>
            <a:off x="0" y="390560"/>
            <a:ext cx="12192000" cy="12951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536029-5486-4D7A-7A51-9DDDC6B50A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8" t="86337"/>
          <a:stretch/>
        </p:blipFill>
        <p:spPr>
          <a:xfrm>
            <a:off x="71562" y="1669071"/>
            <a:ext cx="12048876" cy="471835"/>
          </a:xfrm>
          <a:prstGeom prst="rect">
            <a:avLst/>
          </a:prstGeom>
          <a:ln w="38100">
            <a:solidFill>
              <a:srgbClr val="FFCCCC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374539-0B4A-4A16-FD96-119DABB64B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28" t="86337" r="46793"/>
          <a:stretch/>
        </p:blipFill>
        <p:spPr>
          <a:xfrm>
            <a:off x="71562" y="2657724"/>
            <a:ext cx="4950743" cy="418742"/>
          </a:xfrm>
          <a:prstGeom prst="rect">
            <a:avLst/>
          </a:prstGeom>
          <a:ln w="38100">
            <a:solidFill>
              <a:srgbClr val="FFCCCC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F6E997-E503-77F4-A6B9-67A8E8BD77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89" t="85899" r="-77" b="438"/>
          <a:stretch/>
        </p:blipFill>
        <p:spPr>
          <a:xfrm>
            <a:off x="71562" y="3566001"/>
            <a:ext cx="8523798" cy="418743"/>
          </a:xfrm>
          <a:prstGeom prst="rect">
            <a:avLst/>
          </a:prstGeom>
          <a:ln w="38100">
            <a:solidFill>
              <a:srgbClr val="FFCCCC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1E653BD-97AA-306F-3FFB-8E9B854408E1}"/>
              </a:ext>
            </a:extLst>
          </p:cNvPr>
          <p:cNvSpPr/>
          <p:nvPr/>
        </p:nvSpPr>
        <p:spPr>
          <a:xfrm>
            <a:off x="5375082" y="2300633"/>
            <a:ext cx="6745356" cy="1134332"/>
          </a:xfrm>
          <a:prstGeom prst="rect">
            <a:avLst/>
          </a:prstGeom>
          <a:solidFill>
            <a:srgbClr val="FF99CC"/>
          </a:solidFill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알파 채널에 따라 </a:t>
            </a:r>
            <a:r>
              <a:rPr lang="en-US" altLang="ko-KR" b="1" dirty="0">
                <a:solidFill>
                  <a:schemeClr val="bg1"/>
                </a:solidFill>
              </a:rPr>
              <a:t>RGB</a:t>
            </a:r>
            <a:r>
              <a:rPr lang="ko-KR" altLang="en-US" b="1" dirty="0">
                <a:solidFill>
                  <a:schemeClr val="bg1"/>
                </a:solidFill>
              </a:rPr>
              <a:t>값에 가중치를 적용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 err="1">
                <a:solidFill>
                  <a:schemeClr val="bg1"/>
                </a:solidFill>
              </a:rPr>
              <a:t>overlay_alpha</a:t>
            </a:r>
            <a:r>
              <a:rPr lang="en-US" altLang="ko-KR" b="1" dirty="0">
                <a:solidFill>
                  <a:schemeClr val="bg1"/>
                </a:solidFill>
              </a:rPr>
              <a:t>[:, :, None] : </a:t>
            </a:r>
            <a:r>
              <a:rPr lang="ko-KR" altLang="en-US" b="1" dirty="0">
                <a:solidFill>
                  <a:schemeClr val="bg1"/>
                </a:solidFill>
              </a:rPr>
              <a:t>알파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채널 값을 </a:t>
            </a:r>
            <a:r>
              <a:rPr lang="en-US" altLang="ko-KR" b="1" dirty="0">
                <a:solidFill>
                  <a:schemeClr val="bg1"/>
                </a:solidFill>
              </a:rPr>
              <a:t>2D </a:t>
            </a:r>
            <a:r>
              <a:rPr lang="ko-KR" altLang="en-US" b="1" dirty="0">
                <a:solidFill>
                  <a:schemeClr val="bg1"/>
                </a:solidFill>
              </a:rPr>
              <a:t>배열로 확장하여 </a:t>
            </a:r>
            <a:r>
              <a:rPr lang="en-US" altLang="ko-KR" b="1" dirty="0">
                <a:solidFill>
                  <a:schemeClr val="bg1"/>
                </a:solidFill>
              </a:rPr>
              <a:t>RGB</a:t>
            </a:r>
            <a:r>
              <a:rPr lang="ko-KR" altLang="en-US" b="1" dirty="0">
                <a:solidFill>
                  <a:schemeClr val="bg1"/>
                </a:solidFill>
              </a:rPr>
              <a:t>값과 곱할 수 있도록 함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A000AB-930D-C99F-330B-854030E3EC8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022305" y="2867095"/>
            <a:ext cx="352777" cy="704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C4E6EB-F64A-611D-92F0-88F7BD1894C8}"/>
              </a:ext>
            </a:extLst>
          </p:cNvPr>
          <p:cNvSpPr/>
          <p:nvPr/>
        </p:nvSpPr>
        <p:spPr>
          <a:xfrm>
            <a:off x="71562" y="4200278"/>
            <a:ext cx="11087825" cy="848802"/>
          </a:xfrm>
          <a:prstGeom prst="rect">
            <a:avLst/>
          </a:prstGeom>
          <a:solidFill>
            <a:srgbClr val="FF99CC"/>
          </a:solidFill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원본 이미지에서 오버레이 영역에 해당하는 부분을 가져옴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오버레이가 적용될 픽셀들이 포함됨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 – </a:t>
            </a:r>
            <a:r>
              <a:rPr lang="en-US" altLang="ko-KR" b="1" dirty="0" err="1">
                <a:solidFill>
                  <a:schemeClr val="bg1"/>
                </a:solidFill>
              </a:rPr>
              <a:t>overlay_alpha</a:t>
            </a:r>
            <a:r>
              <a:rPr lang="en-US" altLang="ko-KR" b="1" dirty="0">
                <a:solidFill>
                  <a:schemeClr val="bg1"/>
                </a:solidFill>
              </a:rPr>
              <a:t>[:, :, None] : </a:t>
            </a:r>
            <a:r>
              <a:rPr lang="ko-KR" altLang="en-US" b="1" dirty="0">
                <a:solidFill>
                  <a:schemeClr val="bg1"/>
                </a:solidFill>
              </a:rPr>
              <a:t>알파 채널의 보수 값을 적용하여 투명한 부분에 해당하는 부분을 가져옴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3259E1-2CFB-5CEF-F916-7DB3F0E6CAF1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4333461" y="3984744"/>
            <a:ext cx="1282014" cy="215534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7F53E-179C-02EC-D28F-C6DBC79946EC}"/>
              </a:ext>
            </a:extLst>
          </p:cNvPr>
          <p:cNvSpPr/>
          <p:nvPr/>
        </p:nvSpPr>
        <p:spPr>
          <a:xfrm>
            <a:off x="2231666" y="5372165"/>
            <a:ext cx="7728667" cy="933220"/>
          </a:xfrm>
          <a:prstGeom prst="rect">
            <a:avLst/>
          </a:prstGeom>
          <a:solidFill>
            <a:srgbClr val="FF99CC"/>
          </a:solidFill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최종 이미지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오버레이 영역과 원본 이미지의 픽셀 값을 조합한 이미지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r>
              <a:rPr lang="ko-KR" altLang="en-US" b="1" dirty="0">
                <a:solidFill>
                  <a:schemeClr val="bg1"/>
                </a:solidFill>
              </a:rPr>
              <a:t>를 원본 이미지의 특정 위치에 적용하는 효과를 얻음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645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F55A6E-C014-6110-DB05-69C91E0F0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28" y="194876"/>
            <a:ext cx="10583738" cy="1248694"/>
          </a:xfrm>
        </p:spPr>
        <p:txBody>
          <a:bodyPr>
            <a:normAutofit/>
          </a:bodyPr>
          <a:lstStyle/>
          <a:p>
            <a:r>
              <a:rPr lang="ko-KR" altLang="en-US" sz="7200" b="1" dirty="0">
                <a:solidFill>
                  <a:srgbClr val="FFFFFF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F78E2-B8C6-3954-3187-EB9D169AB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982" y="2023998"/>
            <a:ext cx="9724031" cy="4245266"/>
          </a:xfrm>
        </p:spPr>
        <p:txBody>
          <a:bodyPr anchor="ctr">
            <a:normAutofit lnSpcReduction="10000"/>
          </a:bodyPr>
          <a:lstStyle/>
          <a:p>
            <a:r>
              <a:rPr lang="en-US" altLang="ko-KR" b="1" dirty="0" err="1"/>
              <a:t>mediapipe</a:t>
            </a:r>
            <a:endParaRPr lang="en-US" altLang="ko-KR" b="1" dirty="0"/>
          </a:p>
          <a:p>
            <a:r>
              <a:rPr lang="en-US" altLang="ko-KR" b="1" i="0" dirty="0" err="1">
                <a:effectLst/>
                <a:latin typeface="Söhne"/>
              </a:rPr>
              <a:t>mediapipe</a:t>
            </a:r>
            <a:r>
              <a:rPr lang="ko-KR" altLang="en-US" b="1" i="0" dirty="0">
                <a:effectLst/>
                <a:latin typeface="Söhne"/>
              </a:rPr>
              <a:t>에서 제공하는 주요 기능</a:t>
            </a:r>
            <a:endParaRPr lang="en-US" altLang="ko-KR" b="1" i="0" dirty="0">
              <a:effectLst/>
              <a:latin typeface="Söhne"/>
            </a:endParaRPr>
          </a:p>
          <a:p>
            <a:r>
              <a:rPr lang="en-US" altLang="ko-KR" b="1" dirty="0" err="1"/>
              <a:t>FaceDetection</a:t>
            </a:r>
            <a:endParaRPr lang="en-US" altLang="ko-KR" b="1" dirty="0"/>
          </a:p>
          <a:p>
            <a:r>
              <a:rPr lang="en-US" altLang="ko-KR" b="1" i="0" dirty="0" err="1">
                <a:effectLst/>
                <a:latin typeface="Söhne"/>
              </a:rPr>
              <a:t>FaceDetection</a:t>
            </a:r>
            <a:r>
              <a:rPr lang="en-US" altLang="ko-KR" b="1" i="0" dirty="0">
                <a:effectLst/>
                <a:latin typeface="Söhne"/>
              </a:rPr>
              <a:t> </a:t>
            </a:r>
            <a:r>
              <a:rPr lang="ko-KR" altLang="en-US" b="1" i="0" dirty="0">
                <a:effectLst/>
                <a:latin typeface="Söhne"/>
              </a:rPr>
              <a:t>모델</a:t>
            </a:r>
            <a:r>
              <a:rPr lang="en-US" altLang="ko-KR" b="1" dirty="0">
                <a:latin typeface="Söhne"/>
              </a:rPr>
              <a:t>;</a:t>
            </a:r>
            <a:r>
              <a:rPr lang="ko-KR" altLang="en-US" b="1" i="0" dirty="0">
                <a:effectLst/>
                <a:latin typeface="Söhne"/>
              </a:rPr>
              <a:t> 얼굴의 특정 위치를 나타내기 위한 관절</a:t>
            </a:r>
            <a:r>
              <a:rPr lang="en-US" altLang="ko-KR" b="1" i="0" dirty="0">
                <a:effectLst/>
                <a:latin typeface="Söhne"/>
              </a:rPr>
              <a:t>(landmark) </a:t>
            </a:r>
            <a:r>
              <a:rPr lang="ko-KR" altLang="en-US" b="1" i="0" dirty="0">
                <a:effectLst/>
                <a:latin typeface="Söhne"/>
              </a:rPr>
              <a:t>포인트</a:t>
            </a:r>
            <a:endParaRPr lang="en-US" altLang="ko-KR" b="1" i="0" dirty="0">
              <a:effectLst/>
              <a:latin typeface="Söhne"/>
            </a:endParaRPr>
          </a:p>
          <a:p>
            <a:r>
              <a:rPr lang="ko-KR" altLang="en-US" b="1" i="0" dirty="0">
                <a:effectLst/>
                <a:latin typeface="Söhne"/>
              </a:rPr>
              <a:t>메인 모듈</a:t>
            </a:r>
            <a:endParaRPr lang="en-US" altLang="ko-KR" b="1" i="0" dirty="0">
              <a:effectLst/>
              <a:latin typeface="Söhne"/>
            </a:endParaRPr>
          </a:p>
          <a:p>
            <a:r>
              <a:rPr lang="en-US" altLang="ko-KR" b="1" dirty="0"/>
              <a:t>overlay() </a:t>
            </a:r>
            <a:r>
              <a:rPr lang="ko-KR" altLang="en-US" b="1" dirty="0"/>
              <a:t>함수</a:t>
            </a:r>
            <a:endParaRPr lang="en-US" altLang="ko-KR" b="1" dirty="0"/>
          </a:p>
          <a:p>
            <a:r>
              <a:rPr lang="ko-KR" altLang="en-US" b="1" dirty="0"/>
              <a:t>기타 코드 설명</a:t>
            </a:r>
            <a:endParaRPr lang="en-US" altLang="ko-KR" b="1" dirty="0"/>
          </a:p>
          <a:p>
            <a:r>
              <a:rPr lang="ko-KR" altLang="en-US" b="1" dirty="0"/>
              <a:t>실행 및 마무리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458785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84D3EF-0414-393E-FC08-4686CBBA1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2765727" cy="17946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BDD5655-2576-756D-45B2-88D43FB482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98" t="60753" b="32203"/>
          <a:stretch/>
        </p:blipFill>
        <p:spPr>
          <a:xfrm>
            <a:off x="95415" y="1886446"/>
            <a:ext cx="11990568" cy="630625"/>
          </a:xfrm>
          <a:prstGeom prst="rect">
            <a:avLst/>
          </a:prstGeom>
          <a:ln w="38100">
            <a:solidFill>
              <a:srgbClr val="CCCCFF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1E1C9D-C8D4-ECB2-0B29-2E1CA2ABC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53" t="81256" r="25524" b="7362"/>
          <a:stretch/>
        </p:blipFill>
        <p:spPr>
          <a:xfrm>
            <a:off x="95415" y="5047830"/>
            <a:ext cx="8348746" cy="907775"/>
          </a:xfrm>
          <a:prstGeom prst="rect">
            <a:avLst/>
          </a:prstGeom>
          <a:ln w="38100">
            <a:solidFill>
              <a:srgbClr val="CCCCFF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FEA939-B69D-B6FF-4981-4893E6E7F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98" t="68357" b="18957"/>
          <a:stretch/>
        </p:blipFill>
        <p:spPr>
          <a:xfrm>
            <a:off x="95415" y="2653416"/>
            <a:ext cx="11900370" cy="1127274"/>
          </a:xfrm>
          <a:prstGeom prst="rect">
            <a:avLst/>
          </a:prstGeom>
          <a:ln w="38100">
            <a:solidFill>
              <a:srgbClr val="CCCCFF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2AC4C44-0557-2D8D-BCFA-763DD4F8C0A2}"/>
              </a:ext>
            </a:extLst>
          </p:cNvPr>
          <p:cNvSpPr/>
          <p:nvPr/>
        </p:nvSpPr>
        <p:spPr>
          <a:xfrm>
            <a:off x="5682532" y="829406"/>
            <a:ext cx="5169673" cy="870006"/>
          </a:xfrm>
          <a:prstGeom prst="rect">
            <a:avLst/>
          </a:prstGeom>
          <a:solidFill>
            <a:srgbClr val="CC66FF"/>
          </a:solidFill>
          <a:ln w="3810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이미지의 높이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너비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채널 수를 가져옴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상대적인 좌표를 이미지 내의 실제 좌표로 변환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99D6AB-C517-6ADD-A463-D8FBD5A1FC57}"/>
              </a:ext>
            </a:extLst>
          </p:cNvPr>
          <p:cNvCxnSpPr>
            <a:cxnSpLocks/>
            <a:stCxn id="2" idx="0"/>
            <a:endCxn id="6" idx="2"/>
          </p:cNvCxnSpPr>
          <p:nvPr/>
        </p:nvCxnSpPr>
        <p:spPr>
          <a:xfrm flipV="1">
            <a:off x="6090699" y="1699412"/>
            <a:ext cx="2176670" cy="187034"/>
          </a:xfrm>
          <a:prstGeom prst="line">
            <a:avLst/>
          </a:prstGeom>
          <a:ln>
            <a:solidFill>
              <a:srgbClr val="CC00CC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DB2741-0551-4E6C-FFA1-04E34BF818DA}"/>
              </a:ext>
            </a:extLst>
          </p:cNvPr>
          <p:cNvSpPr/>
          <p:nvPr/>
        </p:nvSpPr>
        <p:spPr>
          <a:xfrm>
            <a:off x="2765728" y="3965123"/>
            <a:ext cx="8086477" cy="972633"/>
          </a:xfrm>
          <a:prstGeom prst="rect">
            <a:avLst/>
          </a:prstGeom>
          <a:solidFill>
            <a:srgbClr val="CC66FF"/>
          </a:solidFill>
          <a:ln w="3810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대체할 이미지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스티커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r>
              <a:rPr lang="ko-KR" altLang="en-US" b="1" dirty="0">
                <a:solidFill>
                  <a:schemeClr val="bg1"/>
                </a:solidFill>
              </a:rPr>
              <a:t>의 크기를 조정 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여기서는 </a:t>
            </a:r>
            <a:r>
              <a:rPr lang="en-US" altLang="ko-KR" b="1" dirty="0">
                <a:solidFill>
                  <a:schemeClr val="bg1"/>
                </a:solidFill>
              </a:rPr>
              <a:t>(1000, 1000)</a:t>
            </a:r>
            <a:r>
              <a:rPr lang="ko-KR" altLang="en-US" b="1" dirty="0">
                <a:solidFill>
                  <a:schemeClr val="bg1"/>
                </a:solidFill>
              </a:rPr>
              <a:t>크기로 조정함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BGR </a:t>
            </a:r>
            <a:r>
              <a:rPr lang="ko-KR" altLang="en-US" b="1" dirty="0">
                <a:solidFill>
                  <a:schemeClr val="bg1"/>
                </a:solidFill>
              </a:rPr>
              <a:t>형식의 이미지를 </a:t>
            </a:r>
            <a:r>
              <a:rPr lang="en-US" altLang="ko-KR" b="1" dirty="0">
                <a:solidFill>
                  <a:schemeClr val="bg1"/>
                </a:solidFill>
              </a:rPr>
              <a:t>BGRA </a:t>
            </a:r>
            <a:r>
              <a:rPr lang="ko-KR" altLang="en-US" b="1" dirty="0">
                <a:solidFill>
                  <a:schemeClr val="bg1"/>
                </a:solidFill>
              </a:rPr>
              <a:t>형식으로 변환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얼굴 영역에 이미지를 </a:t>
            </a:r>
            <a:r>
              <a:rPr lang="ko-KR" altLang="en-US" b="1" dirty="0" err="1">
                <a:solidFill>
                  <a:schemeClr val="bg1"/>
                </a:solidFill>
              </a:rPr>
              <a:t>오버레이하는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overlay() </a:t>
            </a:r>
            <a:r>
              <a:rPr lang="ko-KR" altLang="en-US" b="1" dirty="0">
                <a:solidFill>
                  <a:schemeClr val="bg1"/>
                </a:solidFill>
              </a:rPr>
              <a:t>함수를 호출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A925604-3885-03FD-C7CC-868A2C419412}"/>
              </a:ext>
            </a:extLst>
          </p:cNvPr>
          <p:cNvCxnSpPr>
            <a:cxnSpLocks/>
            <a:stCxn id="4" idx="2"/>
            <a:endCxn id="21" idx="0"/>
          </p:cNvCxnSpPr>
          <p:nvPr/>
        </p:nvCxnSpPr>
        <p:spPr>
          <a:xfrm>
            <a:off x="6045600" y="3780690"/>
            <a:ext cx="763367" cy="184433"/>
          </a:xfrm>
          <a:prstGeom prst="line">
            <a:avLst/>
          </a:prstGeom>
          <a:ln>
            <a:solidFill>
              <a:srgbClr val="CC00CC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74B1A1A-8D9D-DDD7-3F4C-B92D7BF836A0}"/>
              </a:ext>
            </a:extLst>
          </p:cNvPr>
          <p:cNvSpPr/>
          <p:nvPr/>
        </p:nvSpPr>
        <p:spPr>
          <a:xfrm>
            <a:off x="548640" y="6048474"/>
            <a:ext cx="7100516" cy="769771"/>
          </a:xfrm>
          <a:prstGeom prst="rect">
            <a:avLst/>
          </a:prstGeom>
          <a:solidFill>
            <a:srgbClr val="CC66FF"/>
          </a:solidFill>
          <a:ln w="3810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스티커가 </a:t>
            </a:r>
            <a:r>
              <a:rPr lang="en-US" altLang="ko-KR" b="1" dirty="0">
                <a:solidFill>
                  <a:schemeClr val="bg1"/>
                </a:solidFill>
              </a:rPr>
              <a:t>overlay</a:t>
            </a:r>
            <a:r>
              <a:rPr lang="ko-KR" altLang="en-US" b="1" dirty="0">
                <a:solidFill>
                  <a:schemeClr val="bg1"/>
                </a:solidFill>
              </a:rPr>
              <a:t>된 이미지를 보여줌 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화면 사이즈 </a:t>
            </a:r>
            <a:r>
              <a:rPr lang="en-US" altLang="ko-KR" b="1" dirty="0">
                <a:solidFill>
                  <a:schemeClr val="bg1"/>
                </a:solidFill>
              </a:rPr>
              <a:t>* 0.3</a:t>
            </a:r>
            <a:r>
              <a:rPr lang="ko-KR" altLang="en-US" b="1" dirty="0">
                <a:solidFill>
                  <a:schemeClr val="bg1"/>
                </a:solidFill>
              </a:rPr>
              <a:t>으로 조정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‘q’</a:t>
            </a:r>
            <a:r>
              <a:rPr lang="ko-KR" altLang="en-US" b="1" dirty="0">
                <a:solidFill>
                  <a:schemeClr val="bg1"/>
                </a:solidFill>
              </a:rPr>
              <a:t>키를 누르면 </a:t>
            </a:r>
            <a:r>
              <a:rPr lang="ko-KR" altLang="en-US" b="1" dirty="0" err="1">
                <a:solidFill>
                  <a:schemeClr val="bg1"/>
                </a:solidFill>
              </a:rPr>
              <a:t>반복문</a:t>
            </a:r>
            <a:r>
              <a:rPr lang="ko-KR" altLang="en-US" b="1" dirty="0">
                <a:solidFill>
                  <a:schemeClr val="bg1"/>
                </a:solidFill>
              </a:rPr>
              <a:t> 종료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5E1317C-5855-2BB7-3ABF-3CD5F586111B}"/>
              </a:ext>
            </a:extLst>
          </p:cNvPr>
          <p:cNvCxnSpPr>
            <a:cxnSpLocks/>
            <a:stCxn id="3" idx="2"/>
            <a:endCxn id="38" idx="0"/>
          </p:cNvCxnSpPr>
          <p:nvPr/>
        </p:nvCxnSpPr>
        <p:spPr>
          <a:xfrm flipH="1">
            <a:off x="4098898" y="5955605"/>
            <a:ext cx="170890" cy="92869"/>
          </a:xfrm>
          <a:prstGeom prst="line">
            <a:avLst/>
          </a:prstGeom>
          <a:ln>
            <a:solidFill>
              <a:srgbClr val="CC00CC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280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E386F9F-BEA9-CA89-6872-0F2D4876C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90500"/>
            <a:ext cx="1099185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69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D54A740-59CF-9FA9-A957-C657A01C9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90500"/>
            <a:ext cx="10991850" cy="6477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3A59AB-3FFA-34C7-59ED-03F646E6E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90500"/>
            <a:ext cx="1099185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42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6EEA32-2558-25F4-490A-2662FA0CB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5" y="1219200"/>
            <a:ext cx="73342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27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8467A2-E542-BDD9-9FC2-176B4005D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5" y="1219200"/>
            <a:ext cx="73342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99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화면 녹화 3">
            <a:hlinkClick r:id="" action="ppaction://media"/>
            <a:extLst>
              <a:ext uri="{FF2B5EF4-FFF2-40B4-BE49-F238E27FC236}">
                <a16:creationId xmlns:a16="http://schemas.microsoft.com/office/drawing/2014/main" id="{A19D105D-7F40-B8EA-86AF-A01EE80286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8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68"/>
    </mc:Choice>
    <mc:Fallback xmlns="">
      <p:transition spd="slow" advTm="17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A43B0-8ED4-7DE1-B99D-48408A6E6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593" y="2264135"/>
            <a:ext cx="10385399" cy="2329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5400" b="1" dirty="0"/>
              <a:t>감사합니다</a:t>
            </a:r>
          </a:p>
        </p:txBody>
      </p:sp>
      <p:sp>
        <p:nvSpPr>
          <p:cNvPr id="4" name="웃는 얼굴 3">
            <a:extLst>
              <a:ext uri="{FF2B5EF4-FFF2-40B4-BE49-F238E27FC236}">
                <a16:creationId xmlns:a16="http://schemas.microsoft.com/office/drawing/2014/main" id="{16BBDE7F-56F5-6A8B-F220-142121317895}"/>
              </a:ext>
            </a:extLst>
          </p:cNvPr>
          <p:cNvSpPr/>
          <p:nvPr/>
        </p:nvSpPr>
        <p:spPr>
          <a:xfrm>
            <a:off x="10265135" y="2370479"/>
            <a:ext cx="1789044" cy="1606164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076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9095D-B144-4CBD-DEED-0C231653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7200" b="1" dirty="0" err="1"/>
              <a:t>mediapipe</a:t>
            </a:r>
            <a:endParaRPr lang="ko-KR" altLang="en-US" sz="7200" b="1" dirty="0"/>
          </a:p>
        </p:txBody>
      </p:sp>
      <p:graphicFrame>
        <p:nvGraphicFramePr>
          <p:cNvPr id="7" name="내용 개체 틀 2">
            <a:extLst>
              <a:ext uri="{FF2B5EF4-FFF2-40B4-BE49-F238E27FC236}">
                <a16:creationId xmlns:a16="http://schemas.microsoft.com/office/drawing/2014/main" id="{E9D46FA0-48B3-FE62-1CE4-BD4BC5B484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53109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11298D73-FAA6-4435-C858-D4565A2BB5CE}"/>
              </a:ext>
            </a:extLst>
          </p:cNvPr>
          <p:cNvGrpSpPr/>
          <p:nvPr/>
        </p:nvGrpSpPr>
        <p:grpSpPr>
          <a:xfrm>
            <a:off x="7625301" y="1009816"/>
            <a:ext cx="3728499" cy="748340"/>
            <a:chOff x="1065641" y="4388456"/>
            <a:chExt cx="5030359" cy="9998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580A139-2385-8639-990E-506ABC829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5641" y="4388456"/>
              <a:ext cx="5030359" cy="999823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039956A-1755-E807-EA85-784E2AA5AD46}"/>
                </a:ext>
              </a:extLst>
            </p:cNvPr>
            <p:cNvSpPr/>
            <p:nvPr/>
          </p:nvSpPr>
          <p:spPr>
            <a:xfrm>
              <a:off x="1065641" y="4850296"/>
              <a:ext cx="4961448" cy="419733"/>
            </a:xfrm>
            <a:prstGeom prst="rect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52341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A5B428-2F9B-1A17-2C8E-E3F9B7FE4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39" y="548698"/>
            <a:ext cx="10838321" cy="1057465"/>
          </a:xfrm>
        </p:spPr>
        <p:txBody>
          <a:bodyPr anchor="t">
            <a:normAutofit/>
          </a:bodyPr>
          <a:lstStyle/>
          <a:p>
            <a:r>
              <a:rPr lang="en-US" altLang="ko-KR" sz="5400" b="1" i="0" dirty="0" err="1">
                <a:effectLst/>
                <a:latin typeface="Söhne"/>
              </a:rPr>
              <a:t>mediapipe</a:t>
            </a:r>
            <a:r>
              <a:rPr lang="ko-KR" altLang="en-US" sz="5400" b="1" i="0" dirty="0">
                <a:effectLst/>
                <a:latin typeface="Söhne"/>
              </a:rPr>
              <a:t>에서 제공하는 주요 기능</a:t>
            </a:r>
            <a:endParaRPr lang="ko-KR" altLang="en-US" sz="54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29378A-9E08-FEFD-96A5-14CD24E58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239" y="1971981"/>
            <a:ext cx="9844408" cy="2886266"/>
          </a:xfrm>
        </p:spPr>
        <p:txBody>
          <a:bodyPr anchor="t">
            <a:normAutofit/>
          </a:bodyPr>
          <a:lstStyle/>
          <a:p>
            <a:r>
              <a:rPr lang="ko-KR" altLang="en-US" sz="3200" b="1" i="0" dirty="0">
                <a:effectLst/>
                <a:latin typeface="Söhne"/>
              </a:rPr>
              <a:t>이미지 및 비디오 프레임에서 객체 감지 및 추적</a:t>
            </a:r>
          </a:p>
          <a:p>
            <a:r>
              <a:rPr lang="ko-KR" altLang="en-US" sz="3200" b="1" i="0" dirty="0">
                <a:effectLst/>
                <a:latin typeface="Söhne"/>
              </a:rPr>
              <a:t>얼굴 감지 및 랜드마크 추출</a:t>
            </a:r>
          </a:p>
          <a:p>
            <a:r>
              <a:rPr lang="ko-KR" altLang="en-US" sz="3200" b="1" i="0" dirty="0">
                <a:effectLst/>
                <a:latin typeface="Söhne"/>
              </a:rPr>
              <a:t>손 감지 및 랜드마크 추출</a:t>
            </a:r>
          </a:p>
          <a:p>
            <a:r>
              <a:rPr lang="ko-KR" altLang="en-US" sz="3200" b="1" i="0" dirty="0">
                <a:effectLst/>
                <a:latin typeface="Söhne"/>
              </a:rPr>
              <a:t>자세 추정 </a:t>
            </a:r>
            <a:r>
              <a:rPr lang="en-US" altLang="ko-KR" sz="3200" b="1" i="0" dirty="0">
                <a:effectLst/>
                <a:latin typeface="Söhne"/>
              </a:rPr>
              <a:t>(</a:t>
            </a:r>
            <a:r>
              <a:rPr lang="ko-KR" altLang="en-US" sz="3200" b="1" i="0" dirty="0">
                <a:effectLst/>
                <a:latin typeface="Söhne"/>
              </a:rPr>
              <a:t>키포인트 추적</a:t>
            </a:r>
            <a:r>
              <a:rPr lang="en-US" altLang="ko-KR" sz="3200" b="1" i="0" dirty="0">
                <a:effectLst/>
                <a:latin typeface="Söhne"/>
              </a:rPr>
              <a:t>)</a:t>
            </a:r>
          </a:p>
          <a:p>
            <a:r>
              <a:rPr lang="ko-KR" altLang="en-US" sz="3200" b="1" i="0" dirty="0" err="1">
                <a:effectLst/>
                <a:latin typeface="Söhne"/>
              </a:rPr>
              <a:t>웹캠</a:t>
            </a:r>
            <a:r>
              <a:rPr lang="ko-KR" altLang="en-US" sz="3200" b="1" i="0" dirty="0">
                <a:effectLst/>
                <a:latin typeface="Söhne"/>
              </a:rPr>
              <a:t> 비디오 데이터에서 실시간 추적 및 분석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4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BACC72-D3CE-CCDB-668A-3B8318113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058" y="0"/>
            <a:ext cx="8685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9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A0E3DBF-B6D9-E5B6-9F0E-82B18DD59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39" y="548698"/>
            <a:ext cx="10838321" cy="1057465"/>
          </a:xfrm>
        </p:spPr>
        <p:txBody>
          <a:bodyPr anchor="t">
            <a:normAutofit/>
          </a:bodyPr>
          <a:lstStyle/>
          <a:p>
            <a:r>
              <a:rPr lang="en-US" altLang="ko-KR" sz="6000" b="1" dirty="0" err="1"/>
              <a:t>FaceDetection</a:t>
            </a:r>
            <a:endParaRPr lang="ko-KR" altLang="en-US" sz="6000" b="1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D454099-070A-7349-7938-F3631C526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238" y="1971981"/>
            <a:ext cx="11522133" cy="2773453"/>
          </a:xfrm>
        </p:spPr>
        <p:txBody>
          <a:bodyPr anchor="t">
            <a:normAutofit/>
          </a:bodyPr>
          <a:lstStyle/>
          <a:p>
            <a:r>
              <a:rPr lang="ko-KR" altLang="en-US" sz="3200" b="1" dirty="0">
                <a:latin typeface="Söhne"/>
              </a:rPr>
              <a:t>얼굴 감지를 위한 모듈</a:t>
            </a:r>
            <a:endParaRPr lang="en-US" altLang="ko-KR" sz="3200" b="1" dirty="0">
              <a:latin typeface="Söhne"/>
            </a:endParaRPr>
          </a:p>
          <a:p>
            <a:r>
              <a:rPr lang="ko-KR" altLang="en-US" sz="3200" b="1" dirty="0">
                <a:latin typeface="Söhne"/>
              </a:rPr>
              <a:t>이미지 또는 비디오 프레임에서 얼굴을 식별하고 해당 얼굴의 경계 상자 </a:t>
            </a:r>
            <a:r>
              <a:rPr lang="en-US" altLang="ko-KR" sz="3200" b="1" dirty="0">
                <a:latin typeface="Söhne"/>
              </a:rPr>
              <a:t>(Bounding Box)</a:t>
            </a:r>
            <a:r>
              <a:rPr lang="ko-KR" altLang="en-US" sz="3200" b="1" dirty="0">
                <a:latin typeface="Söhne"/>
              </a:rPr>
              <a:t> 추출</a:t>
            </a:r>
            <a:endParaRPr lang="en-US" altLang="ko-KR" sz="3200" b="1" dirty="0">
              <a:latin typeface="Söhne"/>
            </a:endParaRPr>
          </a:p>
          <a:p>
            <a:r>
              <a:rPr lang="ko-KR" altLang="en-US" sz="3200" b="1" dirty="0">
                <a:latin typeface="Söhne"/>
              </a:rPr>
              <a:t>실시간으로 작동</a:t>
            </a:r>
            <a:endParaRPr lang="en-US" altLang="ko-KR" sz="3200" b="1" dirty="0">
              <a:latin typeface="Söhne"/>
            </a:endParaRPr>
          </a:p>
          <a:p>
            <a:r>
              <a:rPr lang="ko-KR" altLang="en-US" sz="3200" b="1" dirty="0">
                <a:latin typeface="Söhne"/>
              </a:rPr>
              <a:t>얼굴의 위치와 해당 얼굴이 포함된 경계 상자의 좌표 제공</a:t>
            </a:r>
          </a:p>
        </p:txBody>
      </p:sp>
    </p:spTree>
    <p:extLst>
      <p:ext uri="{BB962C8B-B14F-4D97-AF65-F5344CB8AC3E}">
        <p14:creationId xmlns:p14="http://schemas.microsoft.com/office/powerpoint/2010/main" val="3965333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33548D6A-92C8-D1DE-D318-962B3E634608}"/>
              </a:ext>
            </a:extLst>
          </p:cNvPr>
          <p:cNvSpPr/>
          <p:nvPr/>
        </p:nvSpPr>
        <p:spPr>
          <a:xfrm>
            <a:off x="47707" y="326003"/>
            <a:ext cx="628154" cy="60827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7F5423-7FDA-549F-2191-10501DD11E80}"/>
              </a:ext>
            </a:extLst>
          </p:cNvPr>
          <p:cNvSpPr/>
          <p:nvPr/>
        </p:nvSpPr>
        <p:spPr>
          <a:xfrm>
            <a:off x="675860" y="417443"/>
            <a:ext cx="3570135" cy="4731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Import </a:t>
            </a:r>
            <a:r>
              <a:rPr lang="en-US" altLang="ko-KR" sz="2400" b="1" dirty="0" err="1"/>
              <a:t>mediapipe</a:t>
            </a:r>
            <a:endParaRPr lang="ko-KR" altLang="en-US" sz="24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963961B-CE5E-B9E2-A82F-BDCA4AA22536}"/>
              </a:ext>
            </a:extLst>
          </p:cNvPr>
          <p:cNvSpPr/>
          <p:nvPr/>
        </p:nvSpPr>
        <p:spPr>
          <a:xfrm>
            <a:off x="38739" y="1270532"/>
            <a:ext cx="628154" cy="60827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2</a:t>
            </a:r>
            <a:endParaRPr lang="ko-KR" altLang="en-US" sz="24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90ED28F-91C0-CB18-67AD-3308E8D03DAD}"/>
              </a:ext>
            </a:extLst>
          </p:cNvPr>
          <p:cNvSpPr/>
          <p:nvPr/>
        </p:nvSpPr>
        <p:spPr>
          <a:xfrm>
            <a:off x="47707" y="2427382"/>
            <a:ext cx="628154" cy="60827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3</a:t>
            </a:r>
            <a:endParaRPr lang="ko-KR" altLang="en-US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0ACA25-9AB6-A6D9-4CA7-5797B17B40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036"/>
          <a:stretch/>
        </p:blipFill>
        <p:spPr>
          <a:xfrm>
            <a:off x="637739" y="1344082"/>
            <a:ext cx="11504920" cy="76152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BDAB64-A2DA-1BF2-D149-65A83FA94B90}"/>
              </a:ext>
            </a:extLst>
          </p:cNvPr>
          <p:cNvSpPr/>
          <p:nvPr/>
        </p:nvSpPr>
        <p:spPr>
          <a:xfrm>
            <a:off x="648341" y="1316252"/>
            <a:ext cx="11504920" cy="51683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BD5C7FD-0640-46F4-D22F-1995BD7DEB1B}"/>
              </a:ext>
            </a:extLst>
          </p:cNvPr>
          <p:cNvGrpSpPr/>
          <p:nvPr/>
        </p:nvGrpSpPr>
        <p:grpSpPr>
          <a:xfrm>
            <a:off x="637739" y="2446955"/>
            <a:ext cx="11504920" cy="608274"/>
            <a:chOff x="404704" y="4352651"/>
            <a:chExt cx="11504920" cy="60827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80B26D6-5C72-7F57-A9D5-7A9BCE728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510" b="30562"/>
            <a:stretch/>
          </p:blipFill>
          <p:spPr>
            <a:xfrm>
              <a:off x="404704" y="4352651"/>
              <a:ext cx="11504920" cy="608274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57C6C13-47D5-F0B5-940F-D82CE8ECF0C3}"/>
                </a:ext>
              </a:extLst>
            </p:cNvPr>
            <p:cNvSpPr/>
            <p:nvPr/>
          </p:nvSpPr>
          <p:spPr>
            <a:xfrm>
              <a:off x="404704" y="4352651"/>
              <a:ext cx="10414574" cy="608274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FD50D548-7D60-B5A2-57AD-1AC8359A7C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688"/>
          <a:stretch/>
        </p:blipFill>
        <p:spPr>
          <a:xfrm>
            <a:off x="628263" y="3514533"/>
            <a:ext cx="11504920" cy="5513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AA926F-6A72-824A-442C-DA861A4DE5B2}"/>
              </a:ext>
            </a:extLst>
          </p:cNvPr>
          <p:cNvSpPr/>
          <p:nvPr/>
        </p:nvSpPr>
        <p:spPr>
          <a:xfrm>
            <a:off x="5845026" y="1882119"/>
            <a:ext cx="6288157" cy="5078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/>
              <a:t>FaceDetection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클래스의 인스턴스 생성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1AEA0B-7688-CB73-C24E-A6989F322872}"/>
              </a:ext>
            </a:extLst>
          </p:cNvPr>
          <p:cNvSpPr/>
          <p:nvPr/>
        </p:nvSpPr>
        <p:spPr>
          <a:xfrm>
            <a:off x="5464180" y="3003852"/>
            <a:ext cx="6677461" cy="6082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얼굴을 감지할 이미지 또는 비디오 프레임 로드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6534AE-A2A6-2FAF-A0F2-57622210AAF5}"/>
              </a:ext>
            </a:extLst>
          </p:cNvPr>
          <p:cNvSpPr/>
          <p:nvPr/>
        </p:nvSpPr>
        <p:spPr>
          <a:xfrm>
            <a:off x="886877" y="4121491"/>
            <a:ext cx="11254764" cy="10455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cv2.IMREAD_UNCHANGED</a:t>
            </a:r>
            <a:r>
              <a:rPr lang="ko-KR" altLang="en-US" sz="2400" b="1" dirty="0"/>
              <a:t>는 </a:t>
            </a:r>
            <a:r>
              <a:rPr lang="en-US" altLang="ko-KR" sz="2400" b="1" dirty="0" err="1"/>
              <a:t>imread</a:t>
            </a:r>
            <a:r>
              <a:rPr lang="en-US" altLang="ko-KR" sz="2400" b="1" dirty="0"/>
              <a:t>() </a:t>
            </a:r>
            <a:r>
              <a:rPr lang="ko-KR" altLang="en-US" sz="2400" b="1" dirty="0"/>
              <a:t>함수에 전달되는 옵션 중 하나</a:t>
            </a:r>
            <a:endParaRPr lang="en-US" altLang="ko-KR" sz="2400" b="1" dirty="0"/>
          </a:p>
          <a:p>
            <a:pPr algn="ctr"/>
            <a:r>
              <a:rPr lang="en-US" altLang="ko-KR" sz="2400" b="1" dirty="0"/>
              <a:t>(</a:t>
            </a:r>
            <a:r>
              <a:rPr lang="ko-KR" altLang="en-US" sz="2400" b="1" dirty="0"/>
              <a:t>이미지 파일을 원본 상태로 읽음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알파 채널 정보도 함께 </a:t>
            </a:r>
            <a:r>
              <a:rPr lang="ko-KR" altLang="en-US" sz="2400" b="1" dirty="0" err="1"/>
              <a:t>읽어들이기</a:t>
            </a:r>
            <a:r>
              <a:rPr lang="ko-KR" altLang="en-US" sz="2400" b="1" dirty="0"/>
              <a:t> 위해 사용</a:t>
            </a:r>
          </a:p>
        </p:txBody>
      </p:sp>
    </p:spTree>
    <p:extLst>
      <p:ext uri="{BB962C8B-B14F-4D97-AF65-F5344CB8AC3E}">
        <p14:creationId xmlns:p14="http://schemas.microsoft.com/office/powerpoint/2010/main" val="20585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4C80F06-62AC-54E7-8A2F-629E13937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27" b="40638"/>
          <a:stretch/>
        </p:blipFill>
        <p:spPr>
          <a:xfrm>
            <a:off x="87004" y="194804"/>
            <a:ext cx="11728635" cy="47779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604D7F-6E76-D1AF-4A7B-17B05D9DD9CD}"/>
              </a:ext>
            </a:extLst>
          </p:cNvPr>
          <p:cNvSpPr/>
          <p:nvPr/>
        </p:nvSpPr>
        <p:spPr>
          <a:xfrm>
            <a:off x="881948" y="2114486"/>
            <a:ext cx="4728180" cy="51002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9B7D5B-9BE4-6B5B-CB9C-7606D63CA3D1}"/>
              </a:ext>
            </a:extLst>
          </p:cNvPr>
          <p:cNvSpPr/>
          <p:nvPr/>
        </p:nvSpPr>
        <p:spPr>
          <a:xfrm>
            <a:off x="1223141" y="3731339"/>
            <a:ext cx="9107812" cy="124141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7CC13D-FF0D-37E2-AF18-B5CCDAB8CB0E}"/>
              </a:ext>
            </a:extLst>
          </p:cNvPr>
          <p:cNvSpPr/>
          <p:nvPr/>
        </p:nvSpPr>
        <p:spPr>
          <a:xfrm>
            <a:off x="71562" y="194804"/>
            <a:ext cx="10594704" cy="35772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DAA95D7-4C08-1212-C5DD-76F46CD120BE}"/>
              </a:ext>
            </a:extLst>
          </p:cNvPr>
          <p:cNvSpPr/>
          <p:nvPr/>
        </p:nvSpPr>
        <p:spPr>
          <a:xfrm>
            <a:off x="4205593" y="1051083"/>
            <a:ext cx="628154" cy="60827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3</a:t>
            </a:r>
            <a:endParaRPr lang="ko-KR" altLang="en-US" sz="24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AD585A-608B-96A2-75E1-B48BB3291CB1}"/>
              </a:ext>
            </a:extLst>
          </p:cNvPr>
          <p:cNvSpPr/>
          <p:nvPr/>
        </p:nvSpPr>
        <p:spPr>
          <a:xfrm>
            <a:off x="4833747" y="1115719"/>
            <a:ext cx="5230797" cy="4731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/>
              <a:t>로드한</a:t>
            </a:r>
            <a:r>
              <a:rPr lang="ko-KR" altLang="en-US" sz="2400" b="1" dirty="0"/>
              <a:t> 이미지를 </a:t>
            </a:r>
            <a:r>
              <a:rPr lang="en-US" altLang="ko-KR" sz="2400" b="1" dirty="0"/>
              <a:t>RGB</a:t>
            </a:r>
            <a:r>
              <a:rPr lang="ko-KR" altLang="en-US" sz="2400" b="1" dirty="0"/>
              <a:t>형식으로 변환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4DD988-1EF2-5F86-4133-ECC6CBF86FCB}"/>
              </a:ext>
            </a:extLst>
          </p:cNvPr>
          <p:cNvSpPr/>
          <p:nvPr/>
        </p:nvSpPr>
        <p:spPr>
          <a:xfrm>
            <a:off x="6106566" y="2286984"/>
            <a:ext cx="5488566" cy="8001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이미지 또는 비디오 프레임을 </a:t>
            </a:r>
            <a:r>
              <a:rPr lang="en-US" altLang="ko-KR" sz="2400" b="1" dirty="0"/>
              <a:t>process() </a:t>
            </a:r>
            <a:r>
              <a:rPr lang="ko-KR" altLang="en-US" sz="2400" b="1" dirty="0"/>
              <a:t>메서드에 전달하여 얼굴 감지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8E5DC75-2143-0B7D-51ED-CC6A3078A4F3}"/>
              </a:ext>
            </a:extLst>
          </p:cNvPr>
          <p:cNvSpPr/>
          <p:nvPr/>
        </p:nvSpPr>
        <p:spPr>
          <a:xfrm>
            <a:off x="5462970" y="2265514"/>
            <a:ext cx="628154" cy="60827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4</a:t>
            </a:r>
            <a:endParaRPr lang="ko-KR" altLang="en-US" sz="24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AE3605F-4ED5-B79B-43F2-F1E5516DF1E5}"/>
              </a:ext>
            </a:extLst>
          </p:cNvPr>
          <p:cNvSpPr/>
          <p:nvPr/>
        </p:nvSpPr>
        <p:spPr>
          <a:xfrm>
            <a:off x="594987" y="3830787"/>
            <a:ext cx="628154" cy="60827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5</a:t>
            </a:r>
            <a:endParaRPr lang="ko-KR" altLang="en-US" sz="24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5716DA2-F012-6D90-32CF-21C244B4ED78}"/>
              </a:ext>
            </a:extLst>
          </p:cNvPr>
          <p:cNvSpPr/>
          <p:nvPr/>
        </p:nvSpPr>
        <p:spPr>
          <a:xfrm>
            <a:off x="1194829" y="5023549"/>
            <a:ext cx="8348170" cy="8001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results </a:t>
            </a:r>
            <a:r>
              <a:rPr lang="ko-KR" altLang="en-US" sz="2400" b="1" dirty="0"/>
              <a:t>객체에서 얼굴 감지 결과 추출</a:t>
            </a:r>
            <a:endParaRPr lang="en-US" altLang="ko-KR" sz="2400" b="1" dirty="0"/>
          </a:p>
          <a:p>
            <a:pPr algn="ctr"/>
            <a:r>
              <a:rPr lang="en-US" altLang="ko-KR" sz="2400" b="1" dirty="0" err="1"/>
              <a:t>results.detections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속성을 사용하여 얼굴 감지 정보에 접근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F4EE7A3-D6B9-5977-BAB8-DCC1E2E55A4C}"/>
              </a:ext>
            </a:extLst>
          </p:cNvPr>
          <p:cNvSpPr/>
          <p:nvPr/>
        </p:nvSpPr>
        <p:spPr>
          <a:xfrm>
            <a:off x="342330" y="5982706"/>
            <a:ext cx="11497587" cy="5520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얼굴 감지 결과에는 얼굴의 경계 상자의 좌표와 신뢰도 등의 </a:t>
            </a:r>
            <a:r>
              <a:rPr lang="ko-KR" altLang="en-US" sz="2400" b="1"/>
              <a:t>정보가 포함되어 있음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28457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5343BA-1EC4-9154-34D1-8E3D01C57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ko-KR" b="1" i="0" dirty="0" err="1">
                <a:solidFill>
                  <a:schemeClr val="bg1"/>
                </a:solidFill>
                <a:effectLst/>
                <a:latin typeface="Söhne"/>
              </a:rPr>
              <a:t>FaceDetection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Söhne"/>
              </a:rPr>
              <a:t>모델</a:t>
            </a:r>
            <a:r>
              <a:rPr lang="en-US" altLang="ko-KR" b="1" dirty="0">
                <a:solidFill>
                  <a:schemeClr val="bg1"/>
                </a:solidFill>
                <a:latin typeface="Söhne"/>
              </a:rPr>
              <a:t>;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Söhne"/>
              </a:rPr>
              <a:t> 얼굴의 특정 위치를 나타내기 위한 관절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Söhne"/>
              </a:rPr>
              <a:t>(landmark) 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Söhne"/>
              </a:rPr>
              <a:t>포인트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내용 개체 틀 2">
            <a:extLst>
              <a:ext uri="{FF2B5EF4-FFF2-40B4-BE49-F238E27FC236}">
                <a16:creationId xmlns:a16="http://schemas.microsoft.com/office/drawing/2014/main" id="{95A519AE-02F8-5D39-44CD-051286B9C40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1325562"/>
          <a:ext cx="12192000" cy="5532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4675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이온</Template>
  <TotalTime>1053</TotalTime>
  <Words>1790</Words>
  <Application>Microsoft Office PowerPoint</Application>
  <PresentationFormat>와이드스크린</PresentationFormat>
  <Paragraphs>154</Paragraphs>
  <Slides>26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Söhne</vt:lpstr>
      <vt:lpstr>맑은 고딕</vt:lpstr>
      <vt:lpstr>한컴바탕</vt:lpstr>
      <vt:lpstr>Arial</vt:lpstr>
      <vt:lpstr>Office 테마</vt:lpstr>
      <vt:lpstr>얼굴 특징 검출을 통한 스티커/이모티콘 응용</vt:lpstr>
      <vt:lpstr>목차</vt:lpstr>
      <vt:lpstr>mediapipe</vt:lpstr>
      <vt:lpstr>mediapipe에서 제공하는 주요 기능</vt:lpstr>
      <vt:lpstr>PowerPoint 프레젠테이션</vt:lpstr>
      <vt:lpstr>FaceDetection</vt:lpstr>
      <vt:lpstr>PowerPoint 프레젠테이션</vt:lpstr>
      <vt:lpstr>PowerPoint 프레젠테이션</vt:lpstr>
      <vt:lpstr>FaceDetection 모델; 얼굴의 특정 위치를 나타내기 위한 관절(landmark) 포인트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얼굴 특징 검출을 통한 스티커/이모티콘 응용</dc:title>
  <dc:creator>박명은 (AI학부)</dc:creator>
  <cp:lastModifiedBy>박명은 (AI학부)</cp:lastModifiedBy>
  <cp:revision>161</cp:revision>
  <dcterms:created xsi:type="dcterms:W3CDTF">2023-06-05T02:02:15Z</dcterms:created>
  <dcterms:modified xsi:type="dcterms:W3CDTF">2023-10-11T13:03:38Z</dcterms:modified>
</cp:coreProperties>
</file>